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5" r:id="rId1"/>
  </p:sldMasterIdLst>
  <p:notesMasterIdLst>
    <p:notesMasterId r:id="rId37"/>
  </p:notesMasterIdLst>
  <p:handoutMasterIdLst>
    <p:handoutMasterId r:id="rId38"/>
  </p:handoutMasterIdLst>
  <p:sldIdLst>
    <p:sldId id="256" r:id="rId2"/>
    <p:sldId id="351" r:id="rId3"/>
    <p:sldId id="511" r:id="rId4"/>
    <p:sldId id="510" r:id="rId5"/>
    <p:sldId id="512" r:id="rId6"/>
    <p:sldId id="513" r:id="rId7"/>
    <p:sldId id="507" r:id="rId8"/>
    <p:sldId id="514" r:id="rId9"/>
    <p:sldId id="515" r:id="rId10"/>
    <p:sldId id="516" r:id="rId11"/>
    <p:sldId id="517" r:id="rId12"/>
    <p:sldId id="519" r:id="rId13"/>
    <p:sldId id="520" r:id="rId14"/>
    <p:sldId id="521" r:id="rId15"/>
    <p:sldId id="498" r:id="rId16"/>
    <p:sldId id="522" r:id="rId17"/>
    <p:sldId id="518" r:id="rId18"/>
    <p:sldId id="524" r:id="rId19"/>
    <p:sldId id="525" r:id="rId20"/>
    <p:sldId id="526" r:id="rId21"/>
    <p:sldId id="527" r:id="rId22"/>
    <p:sldId id="528" r:id="rId23"/>
    <p:sldId id="530" r:id="rId24"/>
    <p:sldId id="532" r:id="rId25"/>
    <p:sldId id="533" r:id="rId26"/>
    <p:sldId id="534" r:id="rId27"/>
    <p:sldId id="536" r:id="rId28"/>
    <p:sldId id="535" r:id="rId29"/>
    <p:sldId id="529" r:id="rId30"/>
    <p:sldId id="537" r:id="rId31"/>
    <p:sldId id="509" r:id="rId32"/>
    <p:sldId id="312" r:id="rId33"/>
    <p:sldId id="496" r:id="rId34"/>
    <p:sldId id="508" r:id="rId35"/>
    <p:sldId id="497" r:id="rId36"/>
  </p:sldIdLst>
  <p:sldSz cx="9144000" cy="5143500" type="screen16x9"/>
  <p:notesSz cx="6858000" cy="9144000"/>
  <p:embeddedFontLst>
    <p:embeddedFont>
      <p:font typeface="Cambria Math" panose="02040503050406030204" pitchFamily="18" charset="0"/>
      <p:regular r:id="rId39"/>
    </p:embeddedFont>
    <p:embeddedFont>
      <p:font typeface="IBM Plex Sans" panose="020B0503050203000203" pitchFamily="34" charset="0"/>
      <p:regular r:id="rId40"/>
      <p:bold r:id="rId41"/>
      <p:italic r:id="rId42"/>
      <p:boldItalic r:id="rId43"/>
    </p:embeddedFont>
    <p:embeddedFont>
      <p:font typeface="Montserrat" panose="00000500000000000000" pitchFamily="2" charset="-52"/>
      <p:regular r:id="rId44"/>
      <p:bold r:id="rId45"/>
      <p:italic r:id="rId46"/>
      <p:boldItalic r:id="rId47"/>
    </p:embeddedFont>
    <p:embeddedFont>
      <p:font typeface="Roboto" panose="02000000000000000000" pitchFamily="2" charset="0"/>
      <p:regular r:id="rId48"/>
      <p:bold r:id="rId49"/>
    </p:embeddedFont>
  </p:embeddedFontLst>
  <p:defaultTextStyle>
    <a:defPPr>
      <a:defRPr lang="ru-RU"/>
    </a:defPPr>
    <a:lvl1pPr marL="0" algn="l" defTabSz="458937" rtl="0" eaLnBrk="1" latinLnBrk="0" hangingPunct="1">
      <a:defRPr sz="903" kern="1200">
        <a:solidFill>
          <a:schemeClr val="tx1"/>
        </a:solidFill>
        <a:latin typeface="+mn-lt"/>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p:defaultTextStyle>
  <p:extLst>
    <p:ext uri="{521415D9-36F7-43E2-AB2F-B90AF26B5E84}">
      <p14:sectionLst xmlns:p14="http://schemas.microsoft.com/office/powerpoint/2010/main">
        <p14:section name="гайдлайн" id="{B2BB47B2-863E-F44D-AFF5-4632F340027D}">
          <p14:sldIdLst>
            <p14:sldId id="256"/>
            <p14:sldId id="351"/>
            <p14:sldId id="511"/>
            <p14:sldId id="510"/>
            <p14:sldId id="512"/>
            <p14:sldId id="513"/>
            <p14:sldId id="507"/>
            <p14:sldId id="514"/>
            <p14:sldId id="515"/>
            <p14:sldId id="516"/>
            <p14:sldId id="517"/>
            <p14:sldId id="519"/>
            <p14:sldId id="520"/>
            <p14:sldId id="521"/>
            <p14:sldId id="498"/>
            <p14:sldId id="522"/>
            <p14:sldId id="518"/>
            <p14:sldId id="524"/>
            <p14:sldId id="525"/>
            <p14:sldId id="526"/>
            <p14:sldId id="527"/>
            <p14:sldId id="528"/>
            <p14:sldId id="530"/>
            <p14:sldId id="532"/>
            <p14:sldId id="533"/>
            <p14:sldId id="534"/>
            <p14:sldId id="536"/>
            <p14:sldId id="535"/>
            <p14:sldId id="529"/>
            <p14:sldId id="537"/>
            <p14:sldId id="509"/>
            <p14:sldId id="312"/>
            <p14:sldId id="496"/>
            <p14:sldId id="508"/>
            <p14:sldId id="4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76"/>
    <a:srgbClr val="019F49"/>
    <a:srgbClr val="00A0D9"/>
    <a:srgbClr val="E6AE00"/>
    <a:srgbClr val="A79F6C"/>
    <a:srgbClr val="D475FD"/>
    <a:srgbClr val="FFB9BB"/>
    <a:srgbClr val="CEADC3"/>
    <a:srgbClr val="595959"/>
    <a:srgbClr val="EAF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95735"/>
  </p:normalViewPr>
  <p:slideViewPr>
    <p:cSldViewPr snapToGrid="0" showGuides="1">
      <p:cViewPr varScale="1">
        <p:scale>
          <a:sx n="143" d="100"/>
          <a:sy n="143" d="100"/>
        </p:scale>
        <p:origin x="106" y="62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3" d="100"/>
          <a:sy n="83" d="100"/>
        </p:scale>
        <p:origin x="392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ena kornaeva" userId="f69ed83a2c22d3ac" providerId="LiveId" clId="{45307E8C-D723-4D27-A8E0-DCA43FBFCC60}"/>
    <pc:docChg chg="undo custSel addSld delSld modSld sldOrd modSection">
      <pc:chgData name="elena kornaeva" userId="f69ed83a2c22d3ac" providerId="LiveId" clId="{45307E8C-D723-4D27-A8E0-DCA43FBFCC60}" dt="2024-10-21T22:54:56.328" v="2993" actId="20577"/>
      <pc:docMkLst>
        <pc:docMk/>
      </pc:docMkLst>
      <pc:sldChg chg="del">
        <pc:chgData name="elena kornaeva" userId="f69ed83a2c22d3ac" providerId="LiveId" clId="{45307E8C-D723-4D27-A8E0-DCA43FBFCC60}" dt="2024-10-21T22:50:39.306" v="2966" actId="47"/>
        <pc:sldMkLst>
          <pc:docMk/>
          <pc:sldMk cId="2359547452" sldId="355"/>
        </pc:sldMkLst>
      </pc:sldChg>
      <pc:sldChg chg="ord">
        <pc:chgData name="elena kornaeva" userId="f69ed83a2c22d3ac" providerId="LiveId" clId="{45307E8C-D723-4D27-A8E0-DCA43FBFCC60}" dt="2024-10-21T22:54:02.455" v="2976"/>
        <pc:sldMkLst>
          <pc:docMk/>
          <pc:sldMk cId="370381242" sldId="498"/>
        </pc:sldMkLst>
      </pc:sldChg>
      <pc:sldChg chg="del">
        <pc:chgData name="elena kornaeva" userId="f69ed83a2c22d3ac" providerId="LiveId" clId="{45307E8C-D723-4D27-A8E0-DCA43FBFCC60}" dt="2024-10-21T22:50:30.342" v="2965" actId="47"/>
        <pc:sldMkLst>
          <pc:docMk/>
          <pc:sldMk cId="3876047184" sldId="499"/>
        </pc:sldMkLst>
      </pc:sldChg>
      <pc:sldChg chg="delSp modSp mod ord">
        <pc:chgData name="elena kornaeva" userId="f69ed83a2c22d3ac" providerId="LiveId" clId="{45307E8C-D723-4D27-A8E0-DCA43FBFCC60}" dt="2024-10-21T19:30:28.367" v="1111"/>
        <pc:sldMkLst>
          <pc:docMk/>
          <pc:sldMk cId="1500257989" sldId="507"/>
        </pc:sldMkLst>
        <pc:spChg chg="del">
          <ac:chgData name="elena kornaeva" userId="f69ed83a2c22d3ac" providerId="LiveId" clId="{45307E8C-D723-4D27-A8E0-DCA43FBFCC60}" dt="2024-10-21T18:31:33.319" v="461" actId="478"/>
          <ac:spMkLst>
            <pc:docMk/>
            <pc:sldMk cId="1500257989" sldId="507"/>
            <ac:spMk id="2" creationId="{14C871CE-A59D-4CE2-82E3-CE5F442E75AA}"/>
          </ac:spMkLst>
        </pc:spChg>
        <pc:spChg chg="mod">
          <ac:chgData name="elena kornaeva" userId="f69ed83a2c22d3ac" providerId="LiveId" clId="{45307E8C-D723-4D27-A8E0-DCA43FBFCC60}" dt="2024-10-21T18:31:45.412" v="495" actId="27636"/>
          <ac:spMkLst>
            <pc:docMk/>
            <pc:sldMk cId="1500257989" sldId="507"/>
            <ac:spMk id="25" creationId="{2BF1902E-61CB-E97C-CDF7-DA31A0DCD8A2}"/>
          </ac:spMkLst>
        </pc:spChg>
        <pc:picChg chg="mod">
          <ac:chgData name="elena kornaeva" userId="f69ed83a2c22d3ac" providerId="LiveId" clId="{45307E8C-D723-4D27-A8E0-DCA43FBFCC60}" dt="2024-10-21T18:31:55.939" v="497" actId="14100"/>
          <ac:picMkLst>
            <pc:docMk/>
            <pc:sldMk cId="1500257989" sldId="507"/>
            <ac:picMk id="7" creationId="{825F419B-F25A-FB65-C20A-16C765DF1440}"/>
          </ac:picMkLst>
        </pc:picChg>
      </pc:sldChg>
      <pc:sldChg chg="ord">
        <pc:chgData name="elena kornaeva" userId="f69ed83a2c22d3ac" providerId="LiveId" clId="{45307E8C-D723-4D27-A8E0-DCA43FBFCC60}" dt="2024-10-21T22:54:06.934" v="2978"/>
        <pc:sldMkLst>
          <pc:docMk/>
          <pc:sldMk cId="1776075136" sldId="509"/>
        </pc:sldMkLst>
      </pc:sldChg>
      <pc:sldChg chg="addSp delSp modSp add mod delAnim">
        <pc:chgData name="elena kornaeva" userId="f69ed83a2c22d3ac" providerId="LiveId" clId="{45307E8C-D723-4D27-A8E0-DCA43FBFCC60}" dt="2024-10-21T18:18:48.024" v="338" actId="20577"/>
        <pc:sldMkLst>
          <pc:docMk/>
          <pc:sldMk cId="1129576399" sldId="510"/>
        </pc:sldMkLst>
        <pc:spChg chg="del">
          <ac:chgData name="elena kornaeva" userId="f69ed83a2c22d3ac" providerId="LiveId" clId="{45307E8C-D723-4D27-A8E0-DCA43FBFCC60}" dt="2024-10-21T18:17:24.372" v="317" actId="478"/>
          <ac:spMkLst>
            <pc:docMk/>
            <pc:sldMk cId="1129576399" sldId="510"/>
            <ac:spMk id="4" creationId="{E325954B-4295-460D-52C5-B2926BC8C55A}"/>
          </ac:spMkLst>
        </pc:spChg>
        <pc:spChg chg="add mod ord">
          <ac:chgData name="elena kornaeva" userId="f69ed83a2c22d3ac" providerId="LiveId" clId="{45307E8C-D723-4D27-A8E0-DCA43FBFCC60}" dt="2024-10-21T18:12:15.544" v="182" actId="167"/>
          <ac:spMkLst>
            <pc:docMk/>
            <pc:sldMk cId="1129576399" sldId="510"/>
            <ac:spMk id="9" creationId="{EADB3C1A-2800-59F0-1A0B-DAFABCB4C062}"/>
          </ac:spMkLst>
        </pc:spChg>
        <pc:spChg chg="del">
          <ac:chgData name="elena kornaeva" userId="f69ed83a2c22d3ac" providerId="LiveId" clId="{45307E8C-D723-4D27-A8E0-DCA43FBFCC60}" dt="2024-10-21T18:02:18.625" v="1" actId="478"/>
          <ac:spMkLst>
            <pc:docMk/>
            <pc:sldMk cId="1129576399" sldId="510"/>
            <ac:spMk id="10" creationId="{0FA58412-6202-9645-C9CF-C26807647B6D}"/>
          </ac:spMkLst>
        </pc:spChg>
        <pc:spChg chg="mod">
          <ac:chgData name="elena kornaeva" userId="f69ed83a2c22d3ac" providerId="LiveId" clId="{45307E8C-D723-4D27-A8E0-DCA43FBFCC60}" dt="2024-10-21T18:11:40.579" v="179"/>
          <ac:spMkLst>
            <pc:docMk/>
            <pc:sldMk cId="1129576399" sldId="510"/>
            <ac:spMk id="15" creationId="{B1FFE5BE-6EC6-445E-A35A-755129298407}"/>
          </ac:spMkLst>
        </pc:spChg>
        <pc:spChg chg="mod">
          <ac:chgData name="elena kornaeva" userId="f69ed83a2c22d3ac" providerId="LiveId" clId="{45307E8C-D723-4D27-A8E0-DCA43FBFCC60}" dt="2024-10-21T18:11:40.579" v="179"/>
          <ac:spMkLst>
            <pc:docMk/>
            <pc:sldMk cId="1129576399" sldId="510"/>
            <ac:spMk id="16" creationId="{536960EB-CF28-48AD-8351-259F5C197D17}"/>
          </ac:spMkLst>
        </pc:spChg>
        <pc:spChg chg="mod">
          <ac:chgData name="elena kornaeva" userId="f69ed83a2c22d3ac" providerId="LiveId" clId="{45307E8C-D723-4D27-A8E0-DCA43FBFCC60}" dt="2024-10-21T18:11:40.579" v="179"/>
          <ac:spMkLst>
            <pc:docMk/>
            <pc:sldMk cId="1129576399" sldId="510"/>
            <ac:spMk id="17" creationId="{24CFD789-D260-ACAC-7F5F-2A91B82A83CC}"/>
          </ac:spMkLst>
        </pc:spChg>
        <pc:spChg chg="add mod">
          <ac:chgData name="elena kornaeva" userId="f69ed83a2c22d3ac" providerId="LiveId" clId="{45307E8C-D723-4D27-A8E0-DCA43FBFCC60}" dt="2024-10-21T18:15:04.830" v="291" actId="403"/>
          <ac:spMkLst>
            <pc:docMk/>
            <pc:sldMk cId="1129576399" sldId="510"/>
            <ac:spMk id="18" creationId="{689277FA-809D-7951-8224-9D2F23792FD8}"/>
          </ac:spMkLst>
        </pc:spChg>
        <pc:spChg chg="mod">
          <ac:chgData name="elena kornaeva" userId="f69ed83a2c22d3ac" providerId="LiveId" clId="{45307E8C-D723-4D27-A8E0-DCA43FBFCC60}" dt="2024-10-21T18:07:28.877" v="56" actId="20577"/>
          <ac:spMkLst>
            <pc:docMk/>
            <pc:sldMk cId="1129576399" sldId="510"/>
            <ac:spMk id="25" creationId="{8DD4C6AF-6E03-2D9E-BA45-81EA4B17FF0A}"/>
          </ac:spMkLst>
        </pc:spChg>
        <pc:spChg chg="add mod">
          <ac:chgData name="elena kornaeva" userId="f69ed83a2c22d3ac" providerId="LiveId" clId="{45307E8C-D723-4D27-A8E0-DCA43FBFCC60}" dt="2024-10-21T18:18:03.047" v="326" actId="1076"/>
          <ac:spMkLst>
            <pc:docMk/>
            <pc:sldMk cId="1129576399" sldId="510"/>
            <ac:spMk id="26" creationId="{0DD54784-6914-604E-E03B-96DACEE9B606}"/>
          </ac:spMkLst>
        </pc:spChg>
        <pc:spChg chg="add mod">
          <ac:chgData name="elena kornaeva" userId="f69ed83a2c22d3ac" providerId="LiveId" clId="{45307E8C-D723-4D27-A8E0-DCA43FBFCC60}" dt="2024-10-21T18:18:06.288" v="327" actId="1076"/>
          <ac:spMkLst>
            <pc:docMk/>
            <pc:sldMk cId="1129576399" sldId="510"/>
            <ac:spMk id="28" creationId="{843FAEAD-D6EC-6A97-A5AA-F6DF38200295}"/>
          </ac:spMkLst>
        </pc:spChg>
        <pc:spChg chg="add mod">
          <ac:chgData name="elena kornaeva" userId="f69ed83a2c22d3ac" providerId="LiveId" clId="{45307E8C-D723-4D27-A8E0-DCA43FBFCC60}" dt="2024-10-21T18:17:35.140" v="319" actId="403"/>
          <ac:spMkLst>
            <pc:docMk/>
            <pc:sldMk cId="1129576399" sldId="510"/>
            <ac:spMk id="30" creationId="{C627BBF5-F5F3-287B-0973-3F0F0387D2F9}"/>
          </ac:spMkLst>
        </pc:spChg>
        <pc:spChg chg="add mod">
          <ac:chgData name="elena kornaeva" userId="f69ed83a2c22d3ac" providerId="LiveId" clId="{45307E8C-D723-4D27-A8E0-DCA43FBFCC60}" dt="2024-10-21T18:18:48.024" v="338" actId="20577"/>
          <ac:spMkLst>
            <pc:docMk/>
            <pc:sldMk cId="1129576399" sldId="510"/>
            <ac:spMk id="35" creationId="{3C9A4FB5-B9EC-7383-7007-3006883FDC86}"/>
          </ac:spMkLst>
        </pc:spChg>
        <pc:grpChg chg="add mod">
          <ac:chgData name="elena kornaeva" userId="f69ed83a2c22d3ac" providerId="LiveId" clId="{45307E8C-D723-4D27-A8E0-DCA43FBFCC60}" dt="2024-10-21T18:11:40.579" v="179"/>
          <ac:grpSpMkLst>
            <pc:docMk/>
            <pc:sldMk cId="1129576399" sldId="510"/>
            <ac:grpSpMk id="14" creationId="{7E7AA1DE-D3A8-65E6-6723-279129D3E535}"/>
          </ac:grpSpMkLst>
        </pc:grpChg>
        <pc:picChg chg="add mod">
          <ac:chgData name="elena kornaeva" userId="f69ed83a2c22d3ac" providerId="LiveId" clId="{45307E8C-D723-4D27-A8E0-DCA43FBFCC60}" dt="2024-10-21T18:07:53.978" v="63" actId="1076"/>
          <ac:picMkLst>
            <pc:docMk/>
            <pc:sldMk cId="1129576399" sldId="510"/>
            <ac:picMk id="5" creationId="{1E8C66D8-F374-05CC-63BD-BA4B0A4EDCDF}"/>
          </ac:picMkLst>
        </pc:picChg>
        <pc:cxnChg chg="add del mod">
          <ac:chgData name="elena kornaeva" userId="f69ed83a2c22d3ac" providerId="LiveId" clId="{45307E8C-D723-4D27-A8E0-DCA43FBFCC60}" dt="2024-10-21T18:18:30.579" v="328" actId="478"/>
          <ac:cxnSpMkLst>
            <pc:docMk/>
            <pc:sldMk cId="1129576399" sldId="510"/>
            <ac:cxnSpMk id="7" creationId="{C4BAFDC6-EB8F-CF55-0A6D-4C5D0A6161E2}"/>
          </ac:cxnSpMkLst>
        </pc:cxnChg>
        <pc:cxnChg chg="add mod">
          <ac:chgData name="elena kornaeva" userId="f69ed83a2c22d3ac" providerId="LiveId" clId="{45307E8C-D723-4D27-A8E0-DCA43FBFCC60}" dt="2024-10-21T18:12:21.199" v="183" actId="692"/>
          <ac:cxnSpMkLst>
            <pc:docMk/>
            <pc:sldMk cId="1129576399" sldId="510"/>
            <ac:cxnSpMk id="8" creationId="{B0F963B7-760E-1D79-C942-765CFDA76DC5}"/>
          </ac:cxnSpMkLst>
        </pc:cxnChg>
        <pc:cxnChg chg="add mod">
          <ac:chgData name="elena kornaeva" userId="f69ed83a2c22d3ac" providerId="LiveId" clId="{45307E8C-D723-4D27-A8E0-DCA43FBFCC60}" dt="2024-10-21T18:18:03.047" v="326" actId="1076"/>
          <ac:cxnSpMkLst>
            <pc:docMk/>
            <pc:sldMk cId="1129576399" sldId="510"/>
            <ac:cxnSpMk id="20" creationId="{CEC55430-8ED5-D208-63AE-67A9E9E0A398}"/>
          </ac:cxnSpMkLst>
        </pc:cxnChg>
        <pc:cxnChg chg="add mod">
          <ac:chgData name="elena kornaeva" userId="f69ed83a2c22d3ac" providerId="LiveId" clId="{45307E8C-D723-4D27-A8E0-DCA43FBFCC60}" dt="2024-10-21T18:18:06.288" v="327" actId="1076"/>
          <ac:cxnSpMkLst>
            <pc:docMk/>
            <pc:sldMk cId="1129576399" sldId="510"/>
            <ac:cxnSpMk id="22" creationId="{41C04680-B224-133A-9317-54D0201E48D4}"/>
          </ac:cxnSpMkLst>
        </pc:cxnChg>
      </pc:sldChg>
      <pc:sldChg chg="delSp modSp add mod ord">
        <pc:chgData name="elena kornaeva" userId="f69ed83a2c22d3ac" providerId="LiveId" clId="{45307E8C-D723-4D27-A8E0-DCA43FBFCC60}" dt="2024-10-21T18:49:32.494" v="856"/>
        <pc:sldMkLst>
          <pc:docMk/>
          <pc:sldMk cId="1215778298" sldId="511"/>
        </pc:sldMkLst>
        <pc:spChg chg="mod">
          <ac:chgData name="elena kornaeva" userId="f69ed83a2c22d3ac" providerId="LiveId" clId="{45307E8C-D723-4D27-A8E0-DCA43FBFCC60}" dt="2024-10-21T18:20:51.240" v="348" actId="14100"/>
          <ac:spMkLst>
            <pc:docMk/>
            <pc:sldMk cId="1215778298" sldId="511"/>
            <ac:spMk id="9" creationId="{935ABBC0-8998-72C8-E02B-271F326ACC39}"/>
          </ac:spMkLst>
        </pc:spChg>
        <pc:spChg chg="mod">
          <ac:chgData name="elena kornaeva" userId="f69ed83a2c22d3ac" providerId="LiveId" clId="{45307E8C-D723-4D27-A8E0-DCA43FBFCC60}" dt="2024-10-21T18:31:26.986" v="460" actId="20577"/>
          <ac:spMkLst>
            <pc:docMk/>
            <pc:sldMk cId="1215778298" sldId="511"/>
            <ac:spMk id="25" creationId="{965526DA-C39D-C998-6A09-22543FC62B4D}"/>
          </ac:spMkLst>
        </pc:spChg>
        <pc:spChg chg="mod">
          <ac:chgData name="elena kornaeva" userId="f69ed83a2c22d3ac" providerId="LiveId" clId="{45307E8C-D723-4D27-A8E0-DCA43FBFCC60}" dt="2024-10-21T18:20:21.886" v="342" actId="20577"/>
          <ac:spMkLst>
            <pc:docMk/>
            <pc:sldMk cId="1215778298" sldId="511"/>
            <ac:spMk id="26" creationId="{A56ADFCB-A54D-709E-5B1D-4D5F5CCACE72}"/>
          </ac:spMkLst>
        </pc:spChg>
        <pc:spChg chg="mod">
          <ac:chgData name="elena kornaeva" userId="f69ed83a2c22d3ac" providerId="LiveId" clId="{45307E8C-D723-4D27-A8E0-DCA43FBFCC60}" dt="2024-10-21T18:20:32.024" v="346" actId="20577"/>
          <ac:spMkLst>
            <pc:docMk/>
            <pc:sldMk cId="1215778298" sldId="511"/>
            <ac:spMk id="28" creationId="{902C4C46-EF93-902C-09B3-982903109801}"/>
          </ac:spMkLst>
        </pc:spChg>
        <pc:picChg chg="del">
          <ac:chgData name="elena kornaeva" userId="f69ed83a2c22d3ac" providerId="LiveId" clId="{45307E8C-D723-4D27-A8E0-DCA43FBFCC60}" dt="2024-10-21T18:20:09.053" v="340" actId="478"/>
          <ac:picMkLst>
            <pc:docMk/>
            <pc:sldMk cId="1215778298" sldId="511"/>
            <ac:picMk id="5" creationId="{F37041F3-BCE1-C27B-E494-79AC9E74FCF4}"/>
          </ac:picMkLst>
        </pc:picChg>
        <pc:cxnChg chg="mod">
          <ac:chgData name="elena kornaeva" userId="f69ed83a2c22d3ac" providerId="LiveId" clId="{45307E8C-D723-4D27-A8E0-DCA43FBFCC60}" dt="2024-10-21T18:20:59.729" v="350" actId="14100"/>
          <ac:cxnSpMkLst>
            <pc:docMk/>
            <pc:sldMk cId="1215778298" sldId="511"/>
            <ac:cxnSpMk id="8" creationId="{071ACEDF-B282-5F1F-9C3D-5498142D2CE7}"/>
          </ac:cxnSpMkLst>
        </pc:cxnChg>
        <pc:cxnChg chg="mod">
          <ac:chgData name="elena kornaeva" userId="f69ed83a2c22d3ac" providerId="LiveId" clId="{45307E8C-D723-4D27-A8E0-DCA43FBFCC60}" dt="2024-10-21T18:20:21.886" v="342" actId="20577"/>
          <ac:cxnSpMkLst>
            <pc:docMk/>
            <pc:sldMk cId="1215778298" sldId="511"/>
            <ac:cxnSpMk id="20" creationId="{A850A4CA-CBFD-E71D-C0BC-713115E165C8}"/>
          </ac:cxnSpMkLst>
        </pc:cxnChg>
        <pc:cxnChg chg="mod">
          <ac:chgData name="elena kornaeva" userId="f69ed83a2c22d3ac" providerId="LiveId" clId="{45307E8C-D723-4D27-A8E0-DCA43FBFCC60}" dt="2024-10-21T18:20:29.102" v="344" actId="20577"/>
          <ac:cxnSpMkLst>
            <pc:docMk/>
            <pc:sldMk cId="1215778298" sldId="511"/>
            <ac:cxnSpMk id="22" creationId="{37D3B717-7CFD-09A6-6841-085F187BE3D3}"/>
          </ac:cxnSpMkLst>
        </pc:cxnChg>
      </pc:sldChg>
      <pc:sldChg chg="addSp delSp modSp add mod ord">
        <pc:chgData name="elena kornaeva" userId="f69ed83a2c22d3ac" providerId="LiveId" clId="{45307E8C-D723-4D27-A8E0-DCA43FBFCC60}" dt="2024-10-21T18:37:59.585" v="752" actId="20577"/>
        <pc:sldMkLst>
          <pc:docMk/>
          <pc:sldMk cId="3852534145" sldId="512"/>
        </pc:sldMkLst>
        <pc:spChg chg="del">
          <ac:chgData name="elena kornaeva" userId="f69ed83a2c22d3ac" providerId="LiveId" clId="{45307E8C-D723-4D27-A8E0-DCA43FBFCC60}" dt="2024-10-21T18:22:16.689" v="353" actId="478"/>
          <ac:spMkLst>
            <pc:docMk/>
            <pc:sldMk cId="3852534145" sldId="512"/>
            <ac:spMk id="9" creationId="{16F252A9-7F58-B69C-B2FC-CF8F0F5A8658}"/>
          </ac:spMkLst>
        </pc:spChg>
        <pc:spChg chg="mod">
          <ac:chgData name="elena kornaeva" userId="f69ed83a2c22d3ac" providerId="LiveId" clId="{45307E8C-D723-4D27-A8E0-DCA43FBFCC60}" dt="2024-10-21T18:25:01.595" v="440" actId="404"/>
          <ac:spMkLst>
            <pc:docMk/>
            <pc:sldMk cId="3852534145" sldId="512"/>
            <ac:spMk id="18" creationId="{5609C678-64F3-2F0D-E2CE-CFB27B2131C0}"/>
          </ac:spMkLst>
        </pc:spChg>
        <pc:spChg chg="add mod">
          <ac:chgData name="elena kornaeva" userId="f69ed83a2c22d3ac" providerId="LiveId" clId="{45307E8C-D723-4D27-A8E0-DCA43FBFCC60}" dt="2024-10-21T18:28:23.334" v="456" actId="1038"/>
          <ac:spMkLst>
            <pc:docMk/>
            <pc:sldMk cId="3852534145" sldId="512"/>
            <ac:spMk id="19" creationId="{F1163371-72D6-9BBD-58CB-5573B9440424}"/>
          </ac:spMkLst>
        </pc:spChg>
        <pc:spChg chg="mod">
          <ac:chgData name="elena kornaeva" userId="f69ed83a2c22d3ac" providerId="LiveId" clId="{45307E8C-D723-4D27-A8E0-DCA43FBFCC60}" dt="2024-10-21T18:32:22.717" v="530" actId="27636"/>
          <ac:spMkLst>
            <pc:docMk/>
            <pc:sldMk cId="3852534145" sldId="512"/>
            <ac:spMk id="25" creationId="{94E6EE11-5C64-E13F-9770-E0BAB381AF54}"/>
          </ac:spMkLst>
        </pc:spChg>
        <pc:spChg chg="mod">
          <ac:chgData name="elena kornaeva" userId="f69ed83a2c22d3ac" providerId="LiveId" clId="{45307E8C-D723-4D27-A8E0-DCA43FBFCC60}" dt="2024-10-21T18:37:33.201" v="743" actId="20577"/>
          <ac:spMkLst>
            <pc:docMk/>
            <pc:sldMk cId="3852534145" sldId="512"/>
            <ac:spMk id="26" creationId="{CA9E976F-CA8C-BB3C-0DE1-6266B308DDA9}"/>
          </ac:spMkLst>
        </pc:spChg>
        <pc:spChg chg="mod">
          <ac:chgData name="elena kornaeva" userId="f69ed83a2c22d3ac" providerId="LiveId" clId="{45307E8C-D723-4D27-A8E0-DCA43FBFCC60}" dt="2024-10-21T18:37:16.588" v="738" actId="20577"/>
          <ac:spMkLst>
            <pc:docMk/>
            <pc:sldMk cId="3852534145" sldId="512"/>
            <ac:spMk id="28" creationId="{AF213669-80C4-EDA4-E234-9C72C4B01C44}"/>
          </ac:spMkLst>
        </pc:spChg>
        <pc:spChg chg="add del">
          <ac:chgData name="elena kornaeva" userId="f69ed83a2c22d3ac" providerId="LiveId" clId="{45307E8C-D723-4D27-A8E0-DCA43FBFCC60}" dt="2024-10-21T18:34:01.547" v="536" actId="22"/>
          <ac:spMkLst>
            <pc:docMk/>
            <pc:sldMk cId="3852534145" sldId="512"/>
            <ac:spMk id="29" creationId="{EC089D0C-E2B8-B08D-92CB-32C56EC084C0}"/>
          </ac:spMkLst>
        </pc:spChg>
        <pc:spChg chg="del">
          <ac:chgData name="elena kornaeva" userId="f69ed83a2c22d3ac" providerId="LiveId" clId="{45307E8C-D723-4D27-A8E0-DCA43FBFCC60}" dt="2024-10-21T18:23:33.011" v="422" actId="478"/>
          <ac:spMkLst>
            <pc:docMk/>
            <pc:sldMk cId="3852534145" sldId="512"/>
            <ac:spMk id="30" creationId="{6D9FDEB0-F51A-B363-BF1B-37C9C9C9B7D9}"/>
          </ac:spMkLst>
        </pc:spChg>
        <pc:spChg chg="add mod">
          <ac:chgData name="elena kornaeva" userId="f69ed83a2c22d3ac" providerId="LiveId" clId="{45307E8C-D723-4D27-A8E0-DCA43FBFCC60}" dt="2024-10-21T18:34:23.071" v="574" actId="1038"/>
          <ac:spMkLst>
            <pc:docMk/>
            <pc:sldMk cId="3852534145" sldId="512"/>
            <ac:spMk id="31" creationId="{421C9472-BE08-D787-C6A5-2D4244D1CD8B}"/>
          </ac:spMkLst>
        </pc:spChg>
        <pc:spChg chg="add mod">
          <ac:chgData name="elena kornaeva" userId="f69ed83a2c22d3ac" providerId="LiveId" clId="{45307E8C-D723-4D27-A8E0-DCA43FBFCC60}" dt="2024-10-21T18:35:28.873" v="587" actId="113"/>
          <ac:spMkLst>
            <pc:docMk/>
            <pc:sldMk cId="3852534145" sldId="512"/>
            <ac:spMk id="34" creationId="{3A03DAB4-FC5A-78DD-5D56-020100B33F8D}"/>
          </ac:spMkLst>
        </pc:spChg>
        <pc:spChg chg="del mod">
          <ac:chgData name="elena kornaeva" userId="f69ed83a2c22d3ac" providerId="LiveId" clId="{45307E8C-D723-4D27-A8E0-DCA43FBFCC60}" dt="2024-10-21T18:23:35.934" v="424" actId="478"/>
          <ac:spMkLst>
            <pc:docMk/>
            <pc:sldMk cId="3852534145" sldId="512"/>
            <ac:spMk id="35" creationId="{4335311D-F4FC-16C2-EFF2-B40681AB80F5}"/>
          </ac:spMkLst>
        </pc:spChg>
        <pc:spChg chg="add mod">
          <ac:chgData name="elena kornaeva" userId="f69ed83a2c22d3ac" providerId="LiveId" clId="{45307E8C-D723-4D27-A8E0-DCA43FBFCC60}" dt="2024-10-21T18:35:09.508" v="580" actId="113"/>
          <ac:spMkLst>
            <pc:docMk/>
            <pc:sldMk cId="3852534145" sldId="512"/>
            <ac:spMk id="36" creationId="{F04A28E7-2C56-F991-B1DC-7E8594F61DC4}"/>
          </ac:spMkLst>
        </pc:spChg>
        <pc:spChg chg="add mod">
          <ac:chgData name="elena kornaeva" userId="f69ed83a2c22d3ac" providerId="LiveId" clId="{45307E8C-D723-4D27-A8E0-DCA43FBFCC60}" dt="2024-10-21T18:36:07.988" v="620" actId="1037"/>
          <ac:spMkLst>
            <pc:docMk/>
            <pc:sldMk cId="3852534145" sldId="512"/>
            <ac:spMk id="37" creationId="{6FFD1330-A51E-A54F-9F34-3C9D18760B35}"/>
          </ac:spMkLst>
        </pc:spChg>
        <pc:spChg chg="add mod">
          <ac:chgData name="elena kornaeva" userId="f69ed83a2c22d3ac" providerId="LiveId" clId="{45307E8C-D723-4D27-A8E0-DCA43FBFCC60}" dt="2024-10-21T18:37:46.441" v="749" actId="20577"/>
          <ac:spMkLst>
            <pc:docMk/>
            <pc:sldMk cId="3852534145" sldId="512"/>
            <ac:spMk id="40" creationId="{674AC714-D19A-319C-4364-1EF81952FF1E}"/>
          </ac:spMkLst>
        </pc:spChg>
        <pc:spChg chg="add mod">
          <ac:chgData name="elena kornaeva" userId="f69ed83a2c22d3ac" providerId="LiveId" clId="{45307E8C-D723-4D27-A8E0-DCA43FBFCC60}" dt="2024-10-21T18:37:42.436" v="747" actId="20577"/>
          <ac:spMkLst>
            <pc:docMk/>
            <pc:sldMk cId="3852534145" sldId="512"/>
            <ac:spMk id="41" creationId="{7F2966BA-901A-D725-3942-F40FAC1949D2}"/>
          </ac:spMkLst>
        </pc:spChg>
        <pc:spChg chg="add mod">
          <ac:chgData name="elena kornaeva" userId="f69ed83a2c22d3ac" providerId="LiveId" clId="{45307E8C-D723-4D27-A8E0-DCA43FBFCC60}" dt="2024-10-21T18:36:31.016" v="731" actId="1038"/>
          <ac:spMkLst>
            <pc:docMk/>
            <pc:sldMk cId="3852534145" sldId="512"/>
            <ac:spMk id="42" creationId="{84891FF8-5823-09AA-8BA1-45A61696EDD1}"/>
          </ac:spMkLst>
        </pc:spChg>
        <pc:spChg chg="add mod">
          <ac:chgData name="elena kornaeva" userId="f69ed83a2c22d3ac" providerId="LiveId" clId="{45307E8C-D723-4D27-A8E0-DCA43FBFCC60}" dt="2024-10-21T18:37:59.585" v="752" actId="20577"/>
          <ac:spMkLst>
            <pc:docMk/>
            <pc:sldMk cId="3852534145" sldId="512"/>
            <ac:spMk id="45" creationId="{3AA08AE4-2047-C134-CD4C-0AD348D81E4E}"/>
          </ac:spMkLst>
        </pc:spChg>
        <pc:spChg chg="add mod">
          <ac:chgData name="elena kornaeva" userId="f69ed83a2c22d3ac" providerId="LiveId" clId="{45307E8C-D723-4D27-A8E0-DCA43FBFCC60}" dt="2024-10-21T18:37:55.875" v="751" actId="20577"/>
          <ac:spMkLst>
            <pc:docMk/>
            <pc:sldMk cId="3852534145" sldId="512"/>
            <ac:spMk id="46" creationId="{5C47217E-C578-5612-CE93-8E315F71D632}"/>
          </ac:spMkLst>
        </pc:spChg>
        <pc:cxnChg chg="del">
          <ac:chgData name="elena kornaeva" userId="f69ed83a2c22d3ac" providerId="LiveId" clId="{45307E8C-D723-4D27-A8E0-DCA43FBFCC60}" dt="2024-10-21T18:22:18.109" v="354" actId="478"/>
          <ac:cxnSpMkLst>
            <pc:docMk/>
            <pc:sldMk cId="3852534145" sldId="512"/>
            <ac:cxnSpMk id="8" creationId="{2FE0E5C7-3835-4723-25EC-B99F5752392A}"/>
          </ac:cxnSpMkLst>
        </pc:cxnChg>
        <pc:cxnChg chg="mod">
          <ac:chgData name="elena kornaeva" userId="f69ed83a2c22d3ac" providerId="LiveId" clId="{45307E8C-D723-4D27-A8E0-DCA43FBFCC60}" dt="2024-10-21T18:24:09.247" v="432" actId="14100"/>
          <ac:cxnSpMkLst>
            <pc:docMk/>
            <pc:sldMk cId="3852534145" sldId="512"/>
            <ac:cxnSpMk id="20" creationId="{38691EB3-C538-5552-6A48-B7B32B1CCF41}"/>
          </ac:cxnSpMkLst>
        </pc:cxnChg>
        <pc:cxnChg chg="mod">
          <ac:chgData name="elena kornaeva" userId="f69ed83a2c22d3ac" providerId="LiveId" clId="{45307E8C-D723-4D27-A8E0-DCA43FBFCC60}" dt="2024-10-21T18:37:10.903" v="734" actId="6549"/>
          <ac:cxnSpMkLst>
            <pc:docMk/>
            <pc:sldMk cId="3852534145" sldId="512"/>
            <ac:cxnSpMk id="22" creationId="{149E7FFF-07C2-3E3B-AB40-60F01381D7D6}"/>
          </ac:cxnSpMkLst>
        </pc:cxnChg>
        <pc:cxnChg chg="add mod">
          <ac:chgData name="elena kornaeva" userId="f69ed83a2c22d3ac" providerId="LiveId" clId="{45307E8C-D723-4D27-A8E0-DCA43FBFCC60}" dt="2024-10-21T18:33:29.528" v="534" actId="692"/>
          <ac:cxnSpMkLst>
            <pc:docMk/>
            <pc:sldMk cId="3852534145" sldId="512"/>
            <ac:cxnSpMk id="23" creationId="{0038E36E-8721-7534-E75A-9188F3B42E08}"/>
          </ac:cxnSpMkLst>
        </pc:cxnChg>
        <pc:cxnChg chg="add mod">
          <ac:chgData name="elena kornaeva" userId="f69ed83a2c22d3ac" providerId="LiveId" clId="{45307E8C-D723-4D27-A8E0-DCA43FBFCC60}" dt="2024-10-21T18:34:23.071" v="574" actId="1038"/>
          <ac:cxnSpMkLst>
            <pc:docMk/>
            <pc:sldMk cId="3852534145" sldId="512"/>
            <ac:cxnSpMk id="32" creationId="{EB8FF80A-0811-E7B8-8220-053D16C388C7}"/>
          </ac:cxnSpMkLst>
        </pc:cxnChg>
        <pc:cxnChg chg="add mod">
          <ac:chgData name="elena kornaeva" userId="f69ed83a2c22d3ac" providerId="LiveId" clId="{45307E8C-D723-4D27-A8E0-DCA43FBFCC60}" dt="2024-10-21T18:34:23.071" v="574" actId="1038"/>
          <ac:cxnSpMkLst>
            <pc:docMk/>
            <pc:sldMk cId="3852534145" sldId="512"/>
            <ac:cxnSpMk id="33" creationId="{BC48D0B9-48CD-C00C-DEEE-593ED7C1F72E}"/>
          </ac:cxnSpMkLst>
        </pc:cxnChg>
        <pc:cxnChg chg="add mod">
          <ac:chgData name="elena kornaeva" userId="f69ed83a2c22d3ac" providerId="LiveId" clId="{45307E8C-D723-4D27-A8E0-DCA43FBFCC60}" dt="2024-10-21T18:36:07.988" v="620" actId="1037"/>
          <ac:cxnSpMkLst>
            <pc:docMk/>
            <pc:sldMk cId="3852534145" sldId="512"/>
            <ac:cxnSpMk id="38" creationId="{2430921F-DE21-69FA-0849-FF21DEBDC643}"/>
          </ac:cxnSpMkLst>
        </pc:cxnChg>
        <pc:cxnChg chg="add mod">
          <ac:chgData name="elena kornaeva" userId="f69ed83a2c22d3ac" providerId="LiveId" clId="{45307E8C-D723-4D27-A8E0-DCA43FBFCC60}" dt="2024-10-21T18:37:37.709" v="745" actId="1076"/>
          <ac:cxnSpMkLst>
            <pc:docMk/>
            <pc:sldMk cId="3852534145" sldId="512"/>
            <ac:cxnSpMk id="39" creationId="{E9441735-A177-1038-F8B5-1ED8800F456C}"/>
          </ac:cxnSpMkLst>
        </pc:cxnChg>
        <pc:cxnChg chg="add mod">
          <ac:chgData name="elena kornaeva" userId="f69ed83a2c22d3ac" providerId="LiveId" clId="{45307E8C-D723-4D27-A8E0-DCA43FBFCC60}" dt="2024-10-21T18:36:31.016" v="731" actId="1038"/>
          <ac:cxnSpMkLst>
            <pc:docMk/>
            <pc:sldMk cId="3852534145" sldId="512"/>
            <ac:cxnSpMk id="43" creationId="{9ECA888B-B5D4-9706-3493-BB0ABD2F43C2}"/>
          </ac:cxnSpMkLst>
        </pc:cxnChg>
        <pc:cxnChg chg="add mod">
          <ac:chgData name="elena kornaeva" userId="f69ed83a2c22d3ac" providerId="LiveId" clId="{45307E8C-D723-4D27-A8E0-DCA43FBFCC60}" dt="2024-10-21T18:36:31.016" v="731" actId="1038"/>
          <ac:cxnSpMkLst>
            <pc:docMk/>
            <pc:sldMk cId="3852534145" sldId="512"/>
            <ac:cxnSpMk id="44" creationId="{389EE966-9203-665C-F1D2-13C104B57418}"/>
          </ac:cxnSpMkLst>
        </pc:cxnChg>
      </pc:sldChg>
      <pc:sldChg chg="addSp modSp add mod modAnim">
        <pc:chgData name="elena kornaeva" userId="f69ed83a2c22d3ac" providerId="LiveId" clId="{45307E8C-D723-4D27-A8E0-DCA43FBFCC60}" dt="2024-10-21T19:37:21.837" v="1236" actId="1037"/>
        <pc:sldMkLst>
          <pc:docMk/>
          <pc:sldMk cId="747112584" sldId="513"/>
        </pc:sldMkLst>
        <pc:spChg chg="add mod">
          <ac:chgData name="elena kornaeva" userId="f69ed83a2c22d3ac" providerId="LiveId" clId="{45307E8C-D723-4D27-A8E0-DCA43FBFCC60}" dt="2024-10-21T19:37:09.768" v="1193" actId="1038"/>
          <ac:spMkLst>
            <pc:docMk/>
            <pc:sldMk cId="747112584" sldId="513"/>
            <ac:spMk id="9" creationId="{ECBAAC73-0C3F-5499-8203-1DE8A864C5FB}"/>
          </ac:spMkLst>
        </pc:spChg>
        <pc:spChg chg="add mod">
          <ac:chgData name="elena kornaeva" userId="f69ed83a2c22d3ac" providerId="LiveId" clId="{45307E8C-D723-4D27-A8E0-DCA43FBFCC60}" dt="2024-10-21T19:37:21.837" v="1236" actId="1037"/>
          <ac:spMkLst>
            <pc:docMk/>
            <pc:sldMk cId="747112584" sldId="513"/>
            <ac:spMk id="10" creationId="{786B48AD-54BA-DD68-6598-B7E381D62862}"/>
          </ac:spMkLst>
        </pc:spChg>
        <pc:spChg chg="add mod">
          <ac:chgData name="elena kornaeva" userId="f69ed83a2c22d3ac" providerId="LiveId" clId="{45307E8C-D723-4D27-A8E0-DCA43FBFCC60}" dt="2024-10-21T18:45:29.640" v="821" actId="1038"/>
          <ac:spMkLst>
            <pc:docMk/>
            <pc:sldMk cId="747112584" sldId="513"/>
            <ac:spMk id="12" creationId="{25ECBC20-6DDE-85CB-9C78-29D762BD1D6B}"/>
          </ac:spMkLst>
        </pc:spChg>
        <pc:spChg chg="add mod">
          <ac:chgData name="elena kornaeva" userId="f69ed83a2c22d3ac" providerId="LiveId" clId="{45307E8C-D723-4D27-A8E0-DCA43FBFCC60}" dt="2024-10-21T19:36:39.496" v="1151" actId="1038"/>
          <ac:spMkLst>
            <pc:docMk/>
            <pc:sldMk cId="747112584" sldId="513"/>
            <ac:spMk id="29" creationId="{A1A25E80-C6EC-4F88-11F9-DDC23CDAA176}"/>
          </ac:spMkLst>
        </pc:spChg>
        <pc:cxnChg chg="add mod">
          <ac:chgData name="elena kornaeva" userId="f69ed83a2c22d3ac" providerId="LiveId" clId="{45307E8C-D723-4D27-A8E0-DCA43FBFCC60}" dt="2024-10-21T18:39:59.618" v="756" actId="14100"/>
          <ac:cxnSpMkLst>
            <pc:docMk/>
            <pc:sldMk cId="747112584" sldId="513"/>
            <ac:cxnSpMk id="2" creationId="{6C50851F-9917-1A41-EAE7-166F350B8265}"/>
          </ac:cxnSpMkLst>
        </pc:cxnChg>
        <pc:cxnChg chg="add mod">
          <ac:chgData name="elena kornaeva" userId="f69ed83a2c22d3ac" providerId="LiveId" clId="{45307E8C-D723-4D27-A8E0-DCA43FBFCC60}" dt="2024-10-21T18:40:05.836" v="759" actId="14100"/>
          <ac:cxnSpMkLst>
            <pc:docMk/>
            <pc:sldMk cId="747112584" sldId="513"/>
            <ac:cxnSpMk id="6" creationId="{667C7A3F-4975-83D3-39D5-0244418FE3CF}"/>
          </ac:cxnSpMkLst>
        </pc:cxnChg>
        <pc:cxnChg chg="add mod">
          <ac:chgData name="elena kornaeva" userId="f69ed83a2c22d3ac" providerId="LiveId" clId="{45307E8C-D723-4D27-A8E0-DCA43FBFCC60}" dt="2024-10-21T18:47:13.049" v="825" actId="108"/>
          <ac:cxnSpMkLst>
            <pc:docMk/>
            <pc:sldMk cId="747112584" sldId="513"/>
            <ac:cxnSpMk id="21" creationId="{B0C35A7A-9774-B25E-0FD2-C665CC3B48B7}"/>
          </ac:cxnSpMkLst>
        </pc:cxnChg>
      </pc:sldChg>
      <pc:sldChg chg="modSp add mod">
        <pc:chgData name="elena kornaeva" userId="f69ed83a2c22d3ac" providerId="LiveId" clId="{45307E8C-D723-4D27-A8E0-DCA43FBFCC60}" dt="2024-10-21T18:51:19.989" v="860" actId="108"/>
        <pc:sldMkLst>
          <pc:docMk/>
          <pc:sldMk cId="1559210535" sldId="514"/>
        </pc:sldMkLst>
        <pc:spChg chg="mod">
          <ac:chgData name="elena kornaeva" userId="f69ed83a2c22d3ac" providerId="LiveId" clId="{45307E8C-D723-4D27-A8E0-DCA43FBFCC60}" dt="2024-10-21T18:51:19.989" v="860" actId="108"/>
          <ac:spMkLst>
            <pc:docMk/>
            <pc:sldMk cId="1559210535" sldId="514"/>
            <ac:spMk id="8" creationId="{36751B62-B191-27B8-878C-5DB5C4A29D0D}"/>
          </ac:spMkLst>
        </pc:spChg>
      </pc:sldChg>
      <pc:sldChg chg="addSp delSp modSp add mod modAnim">
        <pc:chgData name="elena kornaeva" userId="f69ed83a2c22d3ac" providerId="LiveId" clId="{45307E8C-D723-4D27-A8E0-DCA43FBFCC60}" dt="2024-10-21T19:37:41.388" v="1239"/>
        <pc:sldMkLst>
          <pc:docMk/>
          <pc:sldMk cId="3344705993" sldId="515"/>
        </pc:sldMkLst>
        <pc:spChg chg="add mod">
          <ac:chgData name="elena kornaeva" userId="f69ed83a2c22d3ac" providerId="LiveId" clId="{45307E8C-D723-4D27-A8E0-DCA43FBFCC60}" dt="2024-10-21T19:36:23.799" v="1123"/>
          <ac:spMkLst>
            <pc:docMk/>
            <pc:sldMk cId="3344705993" sldId="515"/>
            <ac:spMk id="4" creationId="{326A2F50-01C4-FCA5-059E-8AAB9A4DFA0D}"/>
          </ac:spMkLst>
        </pc:spChg>
        <pc:spChg chg="add mod">
          <ac:chgData name="elena kornaeva" userId="f69ed83a2c22d3ac" providerId="LiveId" clId="{45307E8C-D723-4D27-A8E0-DCA43FBFCC60}" dt="2024-10-21T19:37:41.388" v="1239"/>
          <ac:spMkLst>
            <pc:docMk/>
            <pc:sldMk cId="3344705993" sldId="515"/>
            <ac:spMk id="5" creationId="{B3B3C2CC-A1C0-6E52-16B9-95056F7F8161}"/>
          </ac:spMkLst>
        </pc:spChg>
        <pc:spChg chg="add mod">
          <ac:chgData name="elena kornaeva" userId="f69ed83a2c22d3ac" providerId="LiveId" clId="{45307E8C-D723-4D27-A8E0-DCA43FBFCC60}" dt="2024-10-21T19:37:41.388" v="1239"/>
          <ac:spMkLst>
            <pc:docMk/>
            <pc:sldMk cId="3344705993" sldId="515"/>
            <ac:spMk id="7" creationId="{BA6BD051-960E-66E2-DAD2-0B7B49BF1732}"/>
          </ac:spMkLst>
        </pc:spChg>
        <pc:spChg chg="del">
          <ac:chgData name="elena kornaeva" userId="f69ed83a2c22d3ac" providerId="LiveId" clId="{45307E8C-D723-4D27-A8E0-DCA43FBFCC60}" dt="2024-10-21T19:37:37.550" v="1237" actId="478"/>
          <ac:spMkLst>
            <pc:docMk/>
            <pc:sldMk cId="3344705993" sldId="515"/>
            <ac:spMk id="9" creationId="{199C998C-EEA8-1C1E-6D92-E9DBE3549480}"/>
          </ac:spMkLst>
        </pc:spChg>
        <pc:spChg chg="del">
          <ac:chgData name="elena kornaeva" userId="f69ed83a2c22d3ac" providerId="LiveId" clId="{45307E8C-D723-4D27-A8E0-DCA43FBFCC60}" dt="2024-10-21T19:37:39.759" v="1238" actId="478"/>
          <ac:spMkLst>
            <pc:docMk/>
            <pc:sldMk cId="3344705993" sldId="515"/>
            <ac:spMk id="10" creationId="{10748BCE-3477-AAA2-D2F6-E5A1CD8C6DA8}"/>
          </ac:spMkLst>
        </pc:spChg>
        <pc:spChg chg="mod">
          <ac:chgData name="elena kornaeva" userId="f69ed83a2c22d3ac" providerId="LiveId" clId="{45307E8C-D723-4D27-A8E0-DCA43FBFCC60}" dt="2024-10-21T18:52:24.806" v="862" actId="20577"/>
          <ac:spMkLst>
            <pc:docMk/>
            <pc:sldMk cId="3344705993" sldId="515"/>
            <ac:spMk id="12" creationId="{2472B2F4-411C-0FD0-5EB3-8FD602871728}"/>
          </ac:spMkLst>
        </pc:spChg>
        <pc:spChg chg="mod">
          <ac:chgData name="elena kornaeva" userId="f69ed83a2c22d3ac" providerId="LiveId" clId="{45307E8C-D723-4D27-A8E0-DCA43FBFCC60}" dt="2024-10-21T18:54:04.430" v="932" actId="20577"/>
          <ac:spMkLst>
            <pc:docMk/>
            <pc:sldMk cId="3344705993" sldId="515"/>
            <ac:spMk id="25" creationId="{9397A61E-D641-99DE-BC4D-B36D39CAB0C4}"/>
          </ac:spMkLst>
        </pc:spChg>
        <pc:spChg chg="del mod">
          <ac:chgData name="elena kornaeva" userId="f69ed83a2c22d3ac" providerId="LiveId" clId="{45307E8C-D723-4D27-A8E0-DCA43FBFCC60}" dt="2024-10-21T19:36:23.310" v="1122" actId="478"/>
          <ac:spMkLst>
            <pc:docMk/>
            <pc:sldMk cId="3344705993" sldId="515"/>
            <ac:spMk id="29" creationId="{AC15674D-4736-A04A-F361-2C13ABB82546}"/>
          </ac:spMkLst>
        </pc:spChg>
      </pc:sldChg>
      <pc:sldChg chg="addSp delSp modSp add mod">
        <pc:chgData name="elena kornaeva" userId="f69ed83a2c22d3ac" providerId="LiveId" clId="{45307E8C-D723-4D27-A8E0-DCA43FBFCC60}" dt="2024-10-21T19:36:11.908" v="1120" actId="1036"/>
        <pc:sldMkLst>
          <pc:docMk/>
          <pc:sldMk cId="3370975165" sldId="516"/>
        </pc:sldMkLst>
        <pc:spChg chg="add">
          <ac:chgData name="elena kornaeva" userId="f69ed83a2c22d3ac" providerId="LiveId" clId="{45307E8C-D723-4D27-A8E0-DCA43FBFCC60}" dt="2024-10-21T19:11:14.916" v="938"/>
          <ac:spMkLst>
            <pc:docMk/>
            <pc:sldMk cId="3370975165" sldId="516"/>
            <ac:spMk id="4" creationId="{F494AEA3-0DEE-494A-2E03-F58582566DFD}"/>
          </ac:spMkLst>
        </pc:spChg>
        <pc:spChg chg="del">
          <ac:chgData name="elena kornaeva" userId="f69ed83a2c22d3ac" providerId="LiveId" clId="{45307E8C-D723-4D27-A8E0-DCA43FBFCC60}" dt="2024-10-21T18:59:30.820" v="934" actId="478"/>
          <ac:spMkLst>
            <pc:docMk/>
            <pc:sldMk cId="3370975165" sldId="516"/>
            <ac:spMk id="9" creationId="{3B4EF92E-DA20-3628-AA2F-20A588302BC5}"/>
          </ac:spMkLst>
        </pc:spChg>
        <pc:spChg chg="del">
          <ac:chgData name="elena kornaeva" userId="f69ed83a2c22d3ac" providerId="LiveId" clId="{45307E8C-D723-4D27-A8E0-DCA43FBFCC60}" dt="2024-10-21T18:59:30.820" v="934" actId="478"/>
          <ac:spMkLst>
            <pc:docMk/>
            <pc:sldMk cId="3370975165" sldId="516"/>
            <ac:spMk id="10" creationId="{59E4E10E-4ACD-3711-E229-E54510E21CB3}"/>
          </ac:spMkLst>
        </pc:spChg>
        <pc:spChg chg="add del">
          <ac:chgData name="elena kornaeva" userId="f69ed83a2c22d3ac" providerId="LiveId" clId="{45307E8C-D723-4D27-A8E0-DCA43FBFCC60}" dt="2024-10-21T19:11:14.059" v="937" actId="478"/>
          <ac:spMkLst>
            <pc:docMk/>
            <pc:sldMk cId="3370975165" sldId="516"/>
            <ac:spMk id="12" creationId="{BA59B092-35D9-0CEE-8D97-8A2FDDE6BAFA}"/>
          </ac:spMkLst>
        </pc:spChg>
        <pc:spChg chg="mod">
          <ac:chgData name="elena kornaeva" userId="f69ed83a2c22d3ac" providerId="LiveId" clId="{45307E8C-D723-4D27-A8E0-DCA43FBFCC60}" dt="2024-10-21T19:36:11.908" v="1120" actId="1036"/>
          <ac:spMkLst>
            <pc:docMk/>
            <pc:sldMk cId="3370975165" sldId="516"/>
            <ac:spMk id="29" creationId="{A1078C04-DC9D-F3F0-CEE3-655E8A332828}"/>
          </ac:spMkLst>
        </pc:spChg>
        <pc:spChg chg="del">
          <ac:chgData name="elena kornaeva" userId="f69ed83a2c22d3ac" providerId="LiveId" clId="{45307E8C-D723-4D27-A8E0-DCA43FBFCC60}" dt="2024-10-21T18:59:30.820" v="934" actId="478"/>
          <ac:spMkLst>
            <pc:docMk/>
            <pc:sldMk cId="3370975165" sldId="516"/>
            <ac:spMk id="31" creationId="{D1C489DD-29AA-EBC2-0BC1-AAB7C313A119}"/>
          </ac:spMkLst>
        </pc:spChg>
        <pc:spChg chg="del">
          <ac:chgData name="elena kornaeva" userId="f69ed83a2c22d3ac" providerId="LiveId" clId="{45307E8C-D723-4D27-A8E0-DCA43FBFCC60}" dt="2024-10-21T18:59:30.820" v="934" actId="478"/>
          <ac:spMkLst>
            <pc:docMk/>
            <pc:sldMk cId="3370975165" sldId="516"/>
            <ac:spMk id="34" creationId="{CCCF3289-50FE-7D70-8DAC-B9A0A85E335B}"/>
          </ac:spMkLst>
        </pc:spChg>
        <pc:spChg chg="del">
          <ac:chgData name="elena kornaeva" userId="f69ed83a2c22d3ac" providerId="LiveId" clId="{45307E8C-D723-4D27-A8E0-DCA43FBFCC60}" dt="2024-10-21T18:59:30.820" v="934" actId="478"/>
          <ac:spMkLst>
            <pc:docMk/>
            <pc:sldMk cId="3370975165" sldId="516"/>
            <ac:spMk id="36" creationId="{6ECCFB9B-8261-DBE3-3E48-AF7A3D322943}"/>
          </ac:spMkLst>
        </pc:spChg>
        <pc:spChg chg="del">
          <ac:chgData name="elena kornaeva" userId="f69ed83a2c22d3ac" providerId="LiveId" clId="{45307E8C-D723-4D27-A8E0-DCA43FBFCC60}" dt="2024-10-21T18:59:30.820" v="934" actId="478"/>
          <ac:spMkLst>
            <pc:docMk/>
            <pc:sldMk cId="3370975165" sldId="516"/>
            <ac:spMk id="37" creationId="{75405E71-79B3-760C-423B-E900FF9E5648}"/>
          </ac:spMkLst>
        </pc:spChg>
        <pc:spChg chg="del">
          <ac:chgData name="elena kornaeva" userId="f69ed83a2c22d3ac" providerId="LiveId" clId="{45307E8C-D723-4D27-A8E0-DCA43FBFCC60}" dt="2024-10-21T18:59:30.820" v="934" actId="478"/>
          <ac:spMkLst>
            <pc:docMk/>
            <pc:sldMk cId="3370975165" sldId="516"/>
            <ac:spMk id="40" creationId="{3D62F1C4-F6E4-3333-5CF1-4363F6CFA9D1}"/>
          </ac:spMkLst>
        </pc:spChg>
        <pc:spChg chg="del">
          <ac:chgData name="elena kornaeva" userId="f69ed83a2c22d3ac" providerId="LiveId" clId="{45307E8C-D723-4D27-A8E0-DCA43FBFCC60}" dt="2024-10-21T18:59:30.820" v="934" actId="478"/>
          <ac:spMkLst>
            <pc:docMk/>
            <pc:sldMk cId="3370975165" sldId="516"/>
            <ac:spMk id="41" creationId="{52DEC4A4-D818-B641-D03A-111AFDBF6756}"/>
          </ac:spMkLst>
        </pc:spChg>
        <pc:spChg chg="del">
          <ac:chgData name="elena kornaeva" userId="f69ed83a2c22d3ac" providerId="LiveId" clId="{45307E8C-D723-4D27-A8E0-DCA43FBFCC60}" dt="2024-10-21T18:59:30.820" v="934" actId="478"/>
          <ac:spMkLst>
            <pc:docMk/>
            <pc:sldMk cId="3370975165" sldId="516"/>
            <ac:spMk id="42" creationId="{5114B352-ABD4-6B5B-5576-17A612C75F77}"/>
          </ac:spMkLst>
        </pc:spChg>
        <pc:spChg chg="del">
          <ac:chgData name="elena kornaeva" userId="f69ed83a2c22d3ac" providerId="LiveId" clId="{45307E8C-D723-4D27-A8E0-DCA43FBFCC60}" dt="2024-10-21T18:59:30.820" v="934" actId="478"/>
          <ac:spMkLst>
            <pc:docMk/>
            <pc:sldMk cId="3370975165" sldId="516"/>
            <ac:spMk id="45" creationId="{EBA57191-FB3E-79D2-3844-A89D1585D4C2}"/>
          </ac:spMkLst>
        </pc:spChg>
        <pc:spChg chg="del">
          <ac:chgData name="elena kornaeva" userId="f69ed83a2c22d3ac" providerId="LiveId" clId="{45307E8C-D723-4D27-A8E0-DCA43FBFCC60}" dt="2024-10-21T18:59:30.820" v="934" actId="478"/>
          <ac:spMkLst>
            <pc:docMk/>
            <pc:sldMk cId="3370975165" sldId="516"/>
            <ac:spMk id="46" creationId="{CB2CD4A2-2EBD-FF8B-5773-09AE31EBC7FF}"/>
          </ac:spMkLst>
        </pc:spChg>
        <pc:picChg chg="add mod">
          <ac:chgData name="elena kornaeva" userId="f69ed83a2c22d3ac" providerId="LiveId" clId="{45307E8C-D723-4D27-A8E0-DCA43FBFCC60}" dt="2024-10-21T19:12:15.686" v="948" actId="1038"/>
          <ac:picMkLst>
            <pc:docMk/>
            <pc:sldMk cId="3370975165" sldId="516"/>
            <ac:picMk id="7" creationId="{E217FA91-A6E7-2612-C6BC-5CF6D9F47097}"/>
          </ac:picMkLst>
        </pc:picChg>
        <pc:cxnChg chg="del mod">
          <ac:chgData name="elena kornaeva" userId="f69ed83a2c22d3ac" providerId="LiveId" clId="{45307E8C-D723-4D27-A8E0-DCA43FBFCC60}" dt="2024-10-21T18:59:30.820" v="934" actId="478"/>
          <ac:cxnSpMkLst>
            <pc:docMk/>
            <pc:sldMk cId="3370975165" sldId="516"/>
            <ac:cxnSpMk id="2" creationId="{6C9F9F6E-75AA-CC81-CF73-0778C590690D}"/>
          </ac:cxnSpMkLst>
        </pc:cxnChg>
        <pc:cxnChg chg="del mod">
          <ac:chgData name="elena kornaeva" userId="f69ed83a2c22d3ac" providerId="LiveId" clId="{45307E8C-D723-4D27-A8E0-DCA43FBFCC60}" dt="2024-10-21T18:59:30.820" v="934" actId="478"/>
          <ac:cxnSpMkLst>
            <pc:docMk/>
            <pc:sldMk cId="3370975165" sldId="516"/>
            <ac:cxnSpMk id="6" creationId="{17CED61A-5112-9241-91E1-D788CCCF7F07}"/>
          </ac:cxnSpMkLst>
        </pc:cxnChg>
        <pc:cxnChg chg="del mod">
          <ac:chgData name="elena kornaeva" userId="f69ed83a2c22d3ac" providerId="LiveId" clId="{45307E8C-D723-4D27-A8E0-DCA43FBFCC60}" dt="2024-10-21T18:59:30.820" v="934" actId="478"/>
          <ac:cxnSpMkLst>
            <pc:docMk/>
            <pc:sldMk cId="3370975165" sldId="516"/>
            <ac:cxnSpMk id="32" creationId="{1729CBF6-A72B-AA07-3294-CE4BC4E803F6}"/>
          </ac:cxnSpMkLst>
        </pc:cxnChg>
        <pc:cxnChg chg="del mod">
          <ac:chgData name="elena kornaeva" userId="f69ed83a2c22d3ac" providerId="LiveId" clId="{45307E8C-D723-4D27-A8E0-DCA43FBFCC60}" dt="2024-10-21T18:59:30.820" v="934" actId="478"/>
          <ac:cxnSpMkLst>
            <pc:docMk/>
            <pc:sldMk cId="3370975165" sldId="516"/>
            <ac:cxnSpMk id="33" creationId="{9AF1A36C-44FD-41EC-FD9D-5DAE26E84097}"/>
          </ac:cxnSpMkLst>
        </pc:cxnChg>
        <pc:cxnChg chg="del mod">
          <ac:chgData name="elena kornaeva" userId="f69ed83a2c22d3ac" providerId="LiveId" clId="{45307E8C-D723-4D27-A8E0-DCA43FBFCC60}" dt="2024-10-21T18:59:30.820" v="934" actId="478"/>
          <ac:cxnSpMkLst>
            <pc:docMk/>
            <pc:sldMk cId="3370975165" sldId="516"/>
            <ac:cxnSpMk id="38" creationId="{D8CBC2C4-BF43-4170-AD53-22736B2E5AA4}"/>
          </ac:cxnSpMkLst>
        </pc:cxnChg>
        <pc:cxnChg chg="del mod">
          <ac:chgData name="elena kornaeva" userId="f69ed83a2c22d3ac" providerId="LiveId" clId="{45307E8C-D723-4D27-A8E0-DCA43FBFCC60}" dt="2024-10-21T18:59:30.820" v="934" actId="478"/>
          <ac:cxnSpMkLst>
            <pc:docMk/>
            <pc:sldMk cId="3370975165" sldId="516"/>
            <ac:cxnSpMk id="39" creationId="{46DFBA26-504D-CC63-15CD-DE9CB23170F3}"/>
          </ac:cxnSpMkLst>
        </pc:cxnChg>
        <pc:cxnChg chg="del mod">
          <ac:chgData name="elena kornaeva" userId="f69ed83a2c22d3ac" providerId="LiveId" clId="{45307E8C-D723-4D27-A8E0-DCA43FBFCC60}" dt="2024-10-21T18:59:30.820" v="934" actId="478"/>
          <ac:cxnSpMkLst>
            <pc:docMk/>
            <pc:sldMk cId="3370975165" sldId="516"/>
            <ac:cxnSpMk id="43" creationId="{72129768-A18B-2A34-75EF-1864BDF6C283}"/>
          </ac:cxnSpMkLst>
        </pc:cxnChg>
        <pc:cxnChg chg="del mod">
          <ac:chgData name="elena kornaeva" userId="f69ed83a2c22d3ac" providerId="LiveId" clId="{45307E8C-D723-4D27-A8E0-DCA43FBFCC60}" dt="2024-10-21T18:59:30.820" v="934" actId="478"/>
          <ac:cxnSpMkLst>
            <pc:docMk/>
            <pc:sldMk cId="3370975165" sldId="516"/>
            <ac:cxnSpMk id="44" creationId="{BCFD82C8-FB0E-A21E-4DBC-ECEA1D673025}"/>
          </ac:cxnSpMkLst>
        </pc:cxnChg>
      </pc:sldChg>
      <pc:sldChg chg="addSp delSp modSp add mod modAnim">
        <pc:chgData name="elena kornaeva" userId="f69ed83a2c22d3ac" providerId="LiveId" clId="{45307E8C-D723-4D27-A8E0-DCA43FBFCC60}" dt="2024-10-21T19:28:38.283" v="1106" actId="20577"/>
        <pc:sldMkLst>
          <pc:docMk/>
          <pc:sldMk cId="565933774" sldId="517"/>
        </pc:sldMkLst>
        <pc:spChg chg="add del mod">
          <ac:chgData name="elena kornaeva" userId="f69ed83a2c22d3ac" providerId="LiveId" clId="{45307E8C-D723-4D27-A8E0-DCA43FBFCC60}" dt="2024-10-21T19:25:52.824" v="1077" actId="478"/>
          <ac:spMkLst>
            <pc:docMk/>
            <pc:sldMk cId="565933774" sldId="517"/>
            <ac:spMk id="2" creationId="{AD2E1C10-654F-D19C-F8D4-5788D06191D3}"/>
          </ac:spMkLst>
        </pc:spChg>
        <pc:spChg chg="add mod">
          <ac:chgData name="elena kornaeva" userId="f69ed83a2c22d3ac" providerId="LiveId" clId="{45307E8C-D723-4D27-A8E0-DCA43FBFCC60}" dt="2024-10-21T19:28:38.283" v="1106" actId="20577"/>
          <ac:spMkLst>
            <pc:docMk/>
            <pc:sldMk cId="565933774" sldId="517"/>
            <ac:spMk id="9" creationId="{79B90149-A69A-F64F-FBFE-0EA9E200F99B}"/>
          </ac:spMkLst>
        </pc:spChg>
        <pc:picChg chg="del">
          <ac:chgData name="elena kornaeva" userId="f69ed83a2c22d3ac" providerId="LiveId" clId="{45307E8C-D723-4D27-A8E0-DCA43FBFCC60}" dt="2024-10-21T19:14:04.600" v="950" actId="478"/>
          <ac:picMkLst>
            <pc:docMk/>
            <pc:sldMk cId="565933774" sldId="517"/>
            <ac:picMk id="7" creationId="{D60E8816-8366-65CF-FF67-75796057290B}"/>
          </ac:picMkLst>
        </pc:picChg>
        <pc:cxnChg chg="add del mod">
          <ac:chgData name="elena kornaeva" userId="f69ed83a2c22d3ac" providerId="LiveId" clId="{45307E8C-D723-4D27-A8E0-DCA43FBFCC60}" dt="2024-10-21T19:25:58.798" v="1078" actId="478"/>
          <ac:cxnSpMkLst>
            <pc:docMk/>
            <pc:sldMk cId="565933774" sldId="517"/>
            <ac:cxnSpMk id="5" creationId="{8C2BCF72-9051-A7B7-909E-0D1B79431AA8}"/>
          </ac:cxnSpMkLst>
        </pc:cxnChg>
        <pc:cxnChg chg="add del mod">
          <ac:chgData name="elena kornaeva" userId="f69ed83a2c22d3ac" providerId="LiveId" clId="{45307E8C-D723-4D27-A8E0-DCA43FBFCC60}" dt="2024-10-21T19:26:26.809" v="1084" actId="478"/>
          <ac:cxnSpMkLst>
            <pc:docMk/>
            <pc:sldMk cId="565933774" sldId="517"/>
            <ac:cxnSpMk id="12" creationId="{1BAE72C3-B48D-06CA-47A2-806FBCC749DD}"/>
          </ac:cxnSpMkLst>
        </pc:cxnChg>
      </pc:sldChg>
      <pc:sldChg chg="addSp delSp modSp add mod">
        <pc:chgData name="elena kornaeva" userId="f69ed83a2c22d3ac" providerId="LiveId" clId="{45307E8C-D723-4D27-A8E0-DCA43FBFCC60}" dt="2024-10-21T20:54:36.373" v="2134" actId="20577"/>
        <pc:sldMkLst>
          <pc:docMk/>
          <pc:sldMk cId="2039850397" sldId="518"/>
        </pc:sldMkLst>
        <pc:spChg chg="add del mod">
          <ac:chgData name="elena kornaeva" userId="f69ed83a2c22d3ac" providerId="LiveId" clId="{45307E8C-D723-4D27-A8E0-DCA43FBFCC60}" dt="2024-10-21T20:42:51.440" v="2039" actId="478"/>
          <ac:spMkLst>
            <pc:docMk/>
            <pc:sldMk cId="2039850397" sldId="518"/>
            <ac:spMk id="5" creationId="{752773B3-FB7B-91C3-40DD-F9215D9E43B4}"/>
          </ac:spMkLst>
        </pc:spChg>
        <pc:spChg chg="add del mod">
          <ac:chgData name="elena kornaeva" userId="f69ed83a2c22d3ac" providerId="LiveId" clId="{45307E8C-D723-4D27-A8E0-DCA43FBFCC60}" dt="2024-10-21T20:42:51.440" v="2039" actId="478"/>
          <ac:spMkLst>
            <pc:docMk/>
            <pc:sldMk cId="2039850397" sldId="518"/>
            <ac:spMk id="7" creationId="{4C6007DB-839D-B5C3-0665-616CCFDFD844}"/>
          </ac:spMkLst>
        </pc:spChg>
        <pc:spChg chg="add del mod">
          <ac:chgData name="elena kornaeva" userId="f69ed83a2c22d3ac" providerId="LiveId" clId="{45307E8C-D723-4D27-A8E0-DCA43FBFCC60}" dt="2024-10-21T20:43:00.545" v="2041" actId="478"/>
          <ac:spMkLst>
            <pc:docMk/>
            <pc:sldMk cId="2039850397" sldId="518"/>
            <ac:spMk id="8" creationId="{DF37AF9B-354F-9168-D581-E711409D9035}"/>
          </ac:spMkLst>
        </pc:spChg>
        <pc:spChg chg="del">
          <ac:chgData name="elena kornaeva" userId="f69ed83a2c22d3ac" providerId="LiveId" clId="{45307E8C-D723-4D27-A8E0-DCA43FBFCC60}" dt="2024-10-21T19:37:48.170" v="1240" actId="478"/>
          <ac:spMkLst>
            <pc:docMk/>
            <pc:sldMk cId="2039850397" sldId="518"/>
            <ac:spMk id="9" creationId="{4830D9E0-0997-2252-298D-59BEAF7B259C}"/>
          </ac:spMkLst>
        </pc:spChg>
        <pc:spChg chg="del">
          <ac:chgData name="elena kornaeva" userId="f69ed83a2c22d3ac" providerId="LiveId" clId="{45307E8C-D723-4D27-A8E0-DCA43FBFCC60}" dt="2024-10-21T19:37:50.800" v="1241" actId="478"/>
          <ac:spMkLst>
            <pc:docMk/>
            <pc:sldMk cId="2039850397" sldId="518"/>
            <ac:spMk id="10" creationId="{1FA36FE7-699D-9DCF-B0B4-9A26828EE0C9}"/>
          </ac:spMkLst>
        </pc:spChg>
        <pc:spChg chg="del">
          <ac:chgData name="elena kornaeva" userId="f69ed83a2c22d3ac" providerId="LiveId" clId="{45307E8C-D723-4D27-A8E0-DCA43FBFCC60}" dt="2024-10-21T19:34:52.792" v="1112" actId="478"/>
          <ac:spMkLst>
            <pc:docMk/>
            <pc:sldMk cId="2039850397" sldId="518"/>
            <ac:spMk id="12" creationId="{D88A9E77-B5CE-174F-1A48-EA7239EC4567}"/>
          </ac:spMkLst>
        </pc:spChg>
        <pc:spChg chg="add del mod">
          <ac:chgData name="elena kornaeva" userId="f69ed83a2c22d3ac" providerId="LiveId" clId="{45307E8C-D723-4D27-A8E0-DCA43FBFCC60}" dt="2024-10-21T20:43:00.545" v="2041" actId="478"/>
          <ac:spMkLst>
            <pc:docMk/>
            <pc:sldMk cId="2039850397" sldId="518"/>
            <ac:spMk id="13" creationId="{1E518270-7456-42C7-6C12-8734CCE7E671}"/>
          </ac:spMkLst>
        </pc:spChg>
        <pc:spChg chg="del">
          <ac:chgData name="elena kornaeva" userId="f69ed83a2c22d3ac" providerId="LiveId" clId="{45307E8C-D723-4D27-A8E0-DCA43FBFCC60}" dt="2024-10-21T20:42:51.440" v="2039" actId="478"/>
          <ac:spMkLst>
            <pc:docMk/>
            <pc:sldMk cId="2039850397" sldId="518"/>
            <ac:spMk id="18" creationId="{57CB08B6-7A8F-4060-AC32-B8875E1A7269}"/>
          </ac:spMkLst>
        </pc:spChg>
        <pc:spChg chg="add del mod">
          <ac:chgData name="elena kornaeva" userId="f69ed83a2c22d3ac" providerId="LiveId" clId="{45307E8C-D723-4D27-A8E0-DCA43FBFCC60}" dt="2024-10-21T20:43:00.545" v="2041" actId="478"/>
          <ac:spMkLst>
            <pc:docMk/>
            <pc:sldMk cId="2039850397" sldId="518"/>
            <ac:spMk id="24" creationId="{52A31880-A0CC-DB32-D503-A4AB89735968}"/>
          </ac:spMkLst>
        </pc:spChg>
        <pc:spChg chg="mod">
          <ac:chgData name="elena kornaeva" userId="f69ed83a2c22d3ac" providerId="LiveId" clId="{45307E8C-D723-4D27-A8E0-DCA43FBFCC60}" dt="2024-10-21T20:54:36.373" v="2134" actId="20577"/>
          <ac:spMkLst>
            <pc:docMk/>
            <pc:sldMk cId="2039850397" sldId="518"/>
            <ac:spMk id="25" creationId="{FE881799-31C9-6482-16BB-D98C6234AE4A}"/>
          </ac:spMkLst>
        </pc:spChg>
        <pc:spChg chg="del">
          <ac:chgData name="elena kornaeva" userId="f69ed83a2c22d3ac" providerId="LiveId" clId="{45307E8C-D723-4D27-A8E0-DCA43FBFCC60}" dt="2024-10-21T20:42:51.440" v="2039" actId="478"/>
          <ac:spMkLst>
            <pc:docMk/>
            <pc:sldMk cId="2039850397" sldId="518"/>
            <ac:spMk id="26" creationId="{8CFE2F0A-8587-7656-ED3B-4A7A2FB58800}"/>
          </ac:spMkLst>
        </pc:spChg>
        <pc:spChg chg="add del mod">
          <ac:chgData name="elena kornaeva" userId="f69ed83a2c22d3ac" providerId="LiveId" clId="{45307E8C-D723-4D27-A8E0-DCA43FBFCC60}" dt="2024-10-21T20:42:51.440" v="2039" actId="478"/>
          <ac:spMkLst>
            <pc:docMk/>
            <pc:sldMk cId="2039850397" sldId="518"/>
            <ac:spMk id="27" creationId="{2D5B683A-1263-DE53-6158-B735ED4981CB}"/>
          </ac:spMkLst>
        </pc:spChg>
        <pc:spChg chg="del">
          <ac:chgData name="elena kornaeva" userId="f69ed83a2c22d3ac" providerId="LiveId" clId="{45307E8C-D723-4D27-A8E0-DCA43FBFCC60}" dt="2024-10-21T20:42:51.440" v="2039" actId="478"/>
          <ac:spMkLst>
            <pc:docMk/>
            <pc:sldMk cId="2039850397" sldId="518"/>
            <ac:spMk id="28" creationId="{B7CCB6F4-F9AE-5337-42A3-A3B416AFF44C}"/>
          </ac:spMkLst>
        </pc:spChg>
        <pc:spChg chg="del">
          <ac:chgData name="elena kornaeva" userId="f69ed83a2c22d3ac" providerId="LiveId" clId="{45307E8C-D723-4D27-A8E0-DCA43FBFCC60}" dt="2024-10-21T20:42:51.440" v="2039" actId="478"/>
          <ac:spMkLst>
            <pc:docMk/>
            <pc:sldMk cId="2039850397" sldId="518"/>
            <ac:spMk id="29" creationId="{D98CFA28-1BF3-27FC-973B-2A7949C69DEB}"/>
          </ac:spMkLst>
        </pc:spChg>
        <pc:spChg chg="add del mod">
          <ac:chgData name="elena kornaeva" userId="f69ed83a2c22d3ac" providerId="LiveId" clId="{45307E8C-D723-4D27-A8E0-DCA43FBFCC60}" dt="2024-10-21T20:43:00.545" v="2041" actId="478"/>
          <ac:spMkLst>
            <pc:docMk/>
            <pc:sldMk cId="2039850397" sldId="518"/>
            <ac:spMk id="30" creationId="{8B8A36CF-C179-79CF-926B-81C2D3A1A89A}"/>
          </ac:spMkLst>
        </pc:spChg>
        <pc:spChg chg="del">
          <ac:chgData name="elena kornaeva" userId="f69ed83a2c22d3ac" providerId="LiveId" clId="{45307E8C-D723-4D27-A8E0-DCA43FBFCC60}" dt="2024-10-21T20:42:51.440" v="2039" actId="478"/>
          <ac:spMkLst>
            <pc:docMk/>
            <pc:sldMk cId="2039850397" sldId="518"/>
            <ac:spMk id="31" creationId="{2F4DCEAF-4781-B626-C5B3-DD7D0BE9ABD8}"/>
          </ac:spMkLst>
        </pc:spChg>
        <pc:spChg chg="del">
          <ac:chgData name="elena kornaeva" userId="f69ed83a2c22d3ac" providerId="LiveId" clId="{45307E8C-D723-4D27-A8E0-DCA43FBFCC60}" dt="2024-10-21T20:42:51.440" v="2039" actId="478"/>
          <ac:spMkLst>
            <pc:docMk/>
            <pc:sldMk cId="2039850397" sldId="518"/>
            <ac:spMk id="34" creationId="{0F0C64D0-84AA-F3AF-543C-D05C3072B871}"/>
          </ac:spMkLst>
        </pc:spChg>
        <pc:spChg chg="add del mod">
          <ac:chgData name="elena kornaeva" userId="f69ed83a2c22d3ac" providerId="LiveId" clId="{45307E8C-D723-4D27-A8E0-DCA43FBFCC60}" dt="2024-10-21T20:42:51.440" v="2039" actId="478"/>
          <ac:spMkLst>
            <pc:docMk/>
            <pc:sldMk cId="2039850397" sldId="518"/>
            <ac:spMk id="35" creationId="{0458A807-8CC9-D88B-F263-F3EA439B0CEE}"/>
          </ac:spMkLst>
        </pc:spChg>
        <pc:spChg chg="del">
          <ac:chgData name="elena kornaeva" userId="f69ed83a2c22d3ac" providerId="LiveId" clId="{45307E8C-D723-4D27-A8E0-DCA43FBFCC60}" dt="2024-10-21T20:42:51.440" v="2039" actId="478"/>
          <ac:spMkLst>
            <pc:docMk/>
            <pc:sldMk cId="2039850397" sldId="518"/>
            <ac:spMk id="36" creationId="{1C9B52D4-AED6-7913-0FC1-1E4E0238C753}"/>
          </ac:spMkLst>
        </pc:spChg>
        <pc:spChg chg="del">
          <ac:chgData name="elena kornaeva" userId="f69ed83a2c22d3ac" providerId="LiveId" clId="{45307E8C-D723-4D27-A8E0-DCA43FBFCC60}" dt="2024-10-21T20:43:00.545" v="2041" actId="478"/>
          <ac:spMkLst>
            <pc:docMk/>
            <pc:sldMk cId="2039850397" sldId="518"/>
            <ac:spMk id="37" creationId="{234A49BE-B736-F266-2F97-D0906828D1B6}"/>
          </ac:spMkLst>
        </pc:spChg>
        <pc:spChg chg="del">
          <ac:chgData name="elena kornaeva" userId="f69ed83a2c22d3ac" providerId="LiveId" clId="{45307E8C-D723-4D27-A8E0-DCA43FBFCC60}" dt="2024-10-21T20:43:00.545" v="2041" actId="478"/>
          <ac:spMkLst>
            <pc:docMk/>
            <pc:sldMk cId="2039850397" sldId="518"/>
            <ac:spMk id="40" creationId="{BFC25D8F-3A11-D53E-B0AA-79E798122FF8}"/>
          </ac:spMkLst>
        </pc:spChg>
        <pc:spChg chg="del">
          <ac:chgData name="elena kornaeva" userId="f69ed83a2c22d3ac" providerId="LiveId" clId="{45307E8C-D723-4D27-A8E0-DCA43FBFCC60}" dt="2024-10-21T20:43:00.545" v="2041" actId="478"/>
          <ac:spMkLst>
            <pc:docMk/>
            <pc:sldMk cId="2039850397" sldId="518"/>
            <ac:spMk id="41" creationId="{9142C446-1043-979D-7603-65456F0E2C99}"/>
          </ac:spMkLst>
        </pc:spChg>
        <pc:spChg chg="del">
          <ac:chgData name="elena kornaeva" userId="f69ed83a2c22d3ac" providerId="LiveId" clId="{45307E8C-D723-4D27-A8E0-DCA43FBFCC60}" dt="2024-10-21T20:43:00.545" v="2041" actId="478"/>
          <ac:spMkLst>
            <pc:docMk/>
            <pc:sldMk cId="2039850397" sldId="518"/>
            <ac:spMk id="42" creationId="{7EB3867F-7407-D3B4-6751-B928931A6086}"/>
          </ac:spMkLst>
        </pc:spChg>
        <pc:spChg chg="del">
          <ac:chgData name="elena kornaeva" userId="f69ed83a2c22d3ac" providerId="LiveId" clId="{45307E8C-D723-4D27-A8E0-DCA43FBFCC60}" dt="2024-10-21T20:43:00.545" v="2041" actId="478"/>
          <ac:spMkLst>
            <pc:docMk/>
            <pc:sldMk cId="2039850397" sldId="518"/>
            <ac:spMk id="45" creationId="{3E03B72F-99CA-F1A1-9C08-22B9E212845D}"/>
          </ac:spMkLst>
        </pc:spChg>
        <pc:spChg chg="del">
          <ac:chgData name="elena kornaeva" userId="f69ed83a2c22d3ac" providerId="LiveId" clId="{45307E8C-D723-4D27-A8E0-DCA43FBFCC60}" dt="2024-10-21T20:43:00.545" v="2041" actId="478"/>
          <ac:spMkLst>
            <pc:docMk/>
            <pc:sldMk cId="2039850397" sldId="518"/>
            <ac:spMk id="46" creationId="{806CAAD4-64CD-08BD-6283-37B16684054E}"/>
          </ac:spMkLst>
        </pc:spChg>
        <pc:spChg chg="add del mod">
          <ac:chgData name="elena kornaeva" userId="f69ed83a2c22d3ac" providerId="LiveId" clId="{45307E8C-D723-4D27-A8E0-DCA43FBFCC60}" dt="2024-10-21T20:43:00.545" v="2041" actId="478"/>
          <ac:spMkLst>
            <pc:docMk/>
            <pc:sldMk cId="2039850397" sldId="518"/>
            <ac:spMk id="47" creationId="{C294C3EE-9CB9-ED4A-AC97-20CCA9EC4FC8}"/>
          </ac:spMkLst>
        </pc:spChg>
        <pc:spChg chg="add del mod">
          <ac:chgData name="elena kornaeva" userId="f69ed83a2c22d3ac" providerId="LiveId" clId="{45307E8C-D723-4D27-A8E0-DCA43FBFCC60}" dt="2024-10-21T20:43:00.545" v="2041" actId="478"/>
          <ac:spMkLst>
            <pc:docMk/>
            <pc:sldMk cId="2039850397" sldId="518"/>
            <ac:spMk id="48" creationId="{79F34C15-F392-DC0D-0C13-31DD978288B4}"/>
          </ac:spMkLst>
        </pc:spChg>
        <pc:picChg chg="add del mod">
          <ac:chgData name="elena kornaeva" userId="f69ed83a2c22d3ac" providerId="LiveId" clId="{45307E8C-D723-4D27-A8E0-DCA43FBFCC60}" dt="2024-10-21T20:46:11.377" v="2047" actId="478"/>
          <ac:picMkLst>
            <pc:docMk/>
            <pc:sldMk cId="2039850397" sldId="518"/>
            <ac:picMk id="50" creationId="{E2B96447-CCF7-635E-704A-AD632CA574B5}"/>
          </ac:picMkLst>
        </pc:picChg>
        <pc:picChg chg="add mod ord">
          <ac:chgData name="elena kornaeva" userId="f69ed83a2c22d3ac" providerId="LiveId" clId="{45307E8C-D723-4D27-A8E0-DCA43FBFCC60}" dt="2024-10-21T20:47:17.421" v="2069" actId="14100"/>
          <ac:picMkLst>
            <pc:docMk/>
            <pc:sldMk cId="2039850397" sldId="518"/>
            <ac:picMk id="52" creationId="{A28B7A78-EC21-102A-D23A-E28B1870B43E}"/>
          </ac:picMkLst>
        </pc:picChg>
        <pc:cxnChg chg="del mod">
          <ac:chgData name="elena kornaeva" userId="f69ed83a2c22d3ac" providerId="LiveId" clId="{45307E8C-D723-4D27-A8E0-DCA43FBFCC60}" dt="2024-10-21T20:42:51.440" v="2039" actId="478"/>
          <ac:cxnSpMkLst>
            <pc:docMk/>
            <pc:sldMk cId="2039850397" sldId="518"/>
            <ac:cxnSpMk id="2" creationId="{EA6CD7B4-3C1A-6179-A7EB-D4727FBDD495}"/>
          </ac:cxnSpMkLst>
        </pc:cxnChg>
        <pc:cxnChg chg="del mod">
          <ac:chgData name="elena kornaeva" userId="f69ed83a2c22d3ac" providerId="LiveId" clId="{45307E8C-D723-4D27-A8E0-DCA43FBFCC60}" dt="2024-10-21T20:43:00.545" v="2041" actId="478"/>
          <ac:cxnSpMkLst>
            <pc:docMk/>
            <pc:sldMk cId="2039850397" sldId="518"/>
            <ac:cxnSpMk id="6" creationId="{6269ED03-34CD-7AA6-EA83-2CE9F1F684FB}"/>
          </ac:cxnSpMkLst>
        </pc:cxnChg>
        <pc:cxnChg chg="del mod">
          <ac:chgData name="elena kornaeva" userId="f69ed83a2c22d3ac" providerId="LiveId" clId="{45307E8C-D723-4D27-A8E0-DCA43FBFCC60}" dt="2024-10-21T20:42:51.440" v="2039" actId="478"/>
          <ac:cxnSpMkLst>
            <pc:docMk/>
            <pc:sldMk cId="2039850397" sldId="518"/>
            <ac:cxnSpMk id="20" creationId="{8865A852-9DFC-1296-5DDF-0E549D7FF8F3}"/>
          </ac:cxnSpMkLst>
        </pc:cxnChg>
        <pc:cxnChg chg="del mod">
          <ac:chgData name="elena kornaeva" userId="f69ed83a2c22d3ac" providerId="LiveId" clId="{45307E8C-D723-4D27-A8E0-DCA43FBFCC60}" dt="2024-10-21T20:42:51.440" v="2039" actId="478"/>
          <ac:cxnSpMkLst>
            <pc:docMk/>
            <pc:sldMk cId="2039850397" sldId="518"/>
            <ac:cxnSpMk id="21" creationId="{6FD17CA1-DA90-89EA-0483-90513BAE3731}"/>
          </ac:cxnSpMkLst>
        </pc:cxnChg>
        <pc:cxnChg chg="del mod">
          <ac:chgData name="elena kornaeva" userId="f69ed83a2c22d3ac" providerId="LiveId" clId="{45307E8C-D723-4D27-A8E0-DCA43FBFCC60}" dt="2024-10-21T20:42:51.440" v="2039" actId="478"/>
          <ac:cxnSpMkLst>
            <pc:docMk/>
            <pc:sldMk cId="2039850397" sldId="518"/>
            <ac:cxnSpMk id="22" creationId="{EEAC26CD-B31F-CB91-E46C-5BAD0FFA2ABD}"/>
          </ac:cxnSpMkLst>
        </pc:cxnChg>
        <pc:cxnChg chg="del">
          <ac:chgData name="elena kornaeva" userId="f69ed83a2c22d3ac" providerId="LiveId" clId="{45307E8C-D723-4D27-A8E0-DCA43FBFCC60}" dt="2024-10-21T20:43:00.545" v="2041" actId="478"/>
          <ac:cxnSpMkLst>
            <pc:docMk/>
            <pc:sldMk cId="2039850397" sldId="518"/>
            <ac:cxnSpMk id="23" creationId="{F4A3D2E0-1F2D-DC97-B386-543158D8440D}"/>
          </ac:cxnSpMkLst>
        </pc:cxnChg>
        <pc:cxnChg chg="del mod">
          <ac:chgData name="elena kornaeva" userId="f69ed83a2c22d3ac" providerId="LiveId" clId="{45307E8C-D723-4D27-A8E0-DCA43FBFCC60}" dt="2024-10-21T20:42:51.440" v="2039" actId="478"/>
          <ac:cxnSpMkLst>
            <pc:docMk/>
            <pc:sldMk cId="2039850397" sldId="518"/>
            <ac:cxnSpMk id="32" creationId="{3687A42C-0158-C732-CE0B-2D1B0DDBA6C0}"/>
          </ac:cxnSpMkLst>
        </pc:cxnChg>
        <pc:cxnChg chg="del mod">
          <ac:chgData name="elena kornaeva" userId="f69ed83a2c22d3ac" providerId="LiveId" clId="{45307E8C-D723-4D27-A8E0-DCA43FBFCC60}" dt="2024-10-21T20:42:51.440" v="2039" actId="478"/>
          <ac:cxnSpMkLst>
            <pc:docMk/>
            <pc:sldMk cId="2039850397" sldId="518"/>
            <ac:cxnSpMk id="33" creationId="{3D7C9253-C13F-6230-9B1A-F50B8AD9422C}"/>
          </ac:cxnSpMkLst>
        </pc:cxnChg>
        <pc:cxnChg chg="del mod">
          <ac:chgData name="elena kornaeva" userId="f69ed83a2c22d3ac" providerId="LiveId" clId="{45307E8C-D723-4D27-A8E0-DCA43FBFCC60}" dt="2024-10-21T20:43:00.545" v="2041" actId="478"/>
          <ac:cxnSpMkLst>
            <pc:docMk/>
            <pc:sldMk cId="2039850397" sldId="518"/>
            <ac:cxnSpMk id="38" creationId="{25A35566-2CA0-A6E0-11BA-7DF2BF0286F7}"/>
          </ac:cxnSpMkLst>
        </pc:cxnChg>
        <pc:cxnChg chg="del mod">
          <ac:chgData name="elena kornaeva" userId="f69ed83a2c22d3ac" providerId="LiveId" clId="{45307E8C-D723-4D27-A8E0-DCA43FBFCC60}" dt="2024-10-21T20:43:00.545" v="2041" actId="478"/>
          <ac:cxnSpMkLst>
            <pc:docMk/>
            <pc:sldMk cId="2039850397" sldId="518"/>
            <ac:cxnSpMk id="39" creationId="{F61D9981-40EE-4C96-B88E-C2A6DF282FDC}"/>
          </ac:cxnSpMkLst>
        </pc:cxnChg>
        <pc:cxnChg chg="del mod">
          <ac:chgData name="elena kornaeva" userId="f69ed83a2c22d3ac" providerId="LiveId" clId="{45307E8C-D723-4D27-A8E0-DCA43FBFCC60}" dt="2024-10-21T20:43:00.545" v="2041" actId="478"/>
          <ac:cxnSpMkLst>
            <pc:docMk/>
            <pc:sldMk cId="2039850397" sldId="518"/>
            <ac:cxnSpMk id="43" creationId="{196A3266-C94C-A792-AC19-D0A1A00A47E4}"/>
          </ac:cxnSpMkLst>
        </pc:cxnChg>
        <pc:cxnChg chg="del mod">
          <ac:chgData name="elena kornaeva" userId="f69ed83a2c22d3ac" providerId="LiveId" clId="{45307E8C-D723-4D27-A8E0-DCA43FBFCC60}" dt="2024-10-21T20:43:00.545" v="2041" actId="478"/>
          <ac:cxnSpMkLst>
            <pc:docMk/>
            <pc:sldMk cId="2039850397" sldId="518"/>
            <ac:cxnSpMk id="44" creationId="{5623F085-DB9D-E7B2-9085-06154ED7CF1E}"/>
          </ac:cxnSpMkLst>
        </pc:cxnChg>
      </pc:sldChg>
      <pc:sldChg chg="addSp modSp add mod ord">
        <pc:chgData name="elena kornaeva" userId="f69ed83a2c22d3ac" providerId="LiveId" clId="{45307E8C-D723-4D27-A8E0-DCA43FBFCC60}" dt="2024-10-21T22:54:35.255" v="2985" actId="20577"/>
        <pc:sldMkLst>
          <pc:docMk/>
          <pc:sldMk cId="651362827" sldId="519"/>
        </pc:sldMkLst>
        <pc:spChg chg="mod">
          <ac:chgData name="elena kornaeva" userId="f69ed83a2c22d3ac" providerId="LiveId" clId="{45307E8C-D723-4D27-A8E0-DCA43FBFCC60}" dt="2024-10-21T22:54:18.884" v="2979" actId="20577"/>
          <ac:spMkLst>
            <pc:docMk/>
            <pc:sldMk cId="651362827" sldId="519"/>
            <ac:spMk id="5" creationId="{B2B7BD48-BC56-E667-3C7E-C326249DA0C3}"/>
          </ac:spMkLst>
        </pc:spChg>
        <pc:spChg chg="add mod">
          <ac:chgData name="elena kornaeva" userId="f69ed83a2c22d3ac" providerId="LiveId" clId="{45307E8C-D723-4D27-A8E0-DCA43FBFCC60}" dt="2024-10-21T19:42:53.035" v="1369" actId="20577"/>
          <ac:spMkLst>
            <pc:docMk/>
            <pc:sldMk cId="651362827" sldId="519"/>
            <ac:spMk id="9" creationId="{9C65142A-4A19-4C43-CDFE-9AA8F711B626}"/>
          </ac:spMkLst>
        </pc:spChg>
        <pc:spChg chg="mod">
          <ac:chgData name="elena kornaeva" userId="f69ed83a2c22d3ac" providerId="LiveId" clId="{45307E8C-D723-4D27-A8E0-DCA43FBFCC60}" dt="2024-10-21T22:54:35.255" v="2985" actId="20577"/>
          <ac:spMkLst>
            <pc:docMk/>
            <pc:sldMk cId="651362827" sldId="519"/>
            <ac:spMk id="13" creationId="{66CBBCF8-977C-81DD-02B2-1F07C863AC7B}"/>
          </ac:spMkLst>
        </pc:spChg>
        <pc:spChg chg="mod">
          <ac:chgData name="elena kornaeva" userId="f69ed83a2c22d3ac" providerId="LiveId" clId="{45307E8C-D723-4D27-A8E0-DCA43FBFCC60}" dt="2024-10-21T22:54:33.133" v="2984" actId="20577"/>
          <ac:spMkLst>
            <pc:docMk/>
            <pc:sldMk cId="651362827" sldId="519"/>
            <ac:spMk id="24" creationId="{302500DA-5754-35BC-4C10-38E8FF19A620}"/>
          </ac:spMkLst>
        </pc:spChg>
        <pc:spChg chg="mod">
          <ac:chgData name="elena kornaeva" userId="f69ed83a2c22d3ac" providerId="LiveId" clId="{45307E8C-D723-4D27-A8E0-DCA43FBFCC60}" dt="2024-10-21T22:54:21.657" v="2980" actId="20577"/>
          <ac:spMkLst>
            <pc:docMk/>
            <pc:sldMk cId="651362827" sldId="519"/>
            <ac:spMk id="27" creationId="{2396323D-EE60-0FFD-79F8-BB206C7690CF}"/>
          </ac:spMkLst>
        </pc:spChg>
        <pc:spChg chg="mod">
          <ac:chgData name="elena kornaeva" userId="f69ed83a2c22d3ac" providerId="LiveId" clId="{45307E8C-D723-4D27-A8E0-DCA43FBFCC60}" dt="2024-10-21T22:54:24.493" v="2981" actId="20577"/>
          <ac:spMkLst>
            <pc:docMk/>
            <pc:sldMk cId="651362827" sldId="519"/>
            <ac:spMk id="35" creationId="{6F1E64D7-284F-159E-9B9D-50502FA2559E}"/>
          </ac:spMkLst>
        </pc:spChg>
        <pc:spChg chg="mod">
          <ac:chgData name="elena kornaeva" userId="f69ed83a2c22d3ac" providerId="LiveId" clId="{45307E8C-D723-4D27-A8E0-DCA43FBFCC60}" dt="2024-10-21T22:54:27.727" v="2982" actId="20577"/>
          <ac:spMkLst>
            <pc:docMk/>
            <pc:sldMk cId="651362827" sldId="519"/>
            <ac:spMk id="47" creationId="{645E42C8-2038-E772-FD6F-A72EC9EFBBAE}"/>
          </ac:spMkLst>
        </pc:spChg>
        <pc:spChg chg="mod">
          <ac:chgData name="elena kornaeva" userId="f69ed83a2c22d3ac" providerId="LiveId" clId="{45307E8C-D723-4D27-A8E0-DCA43FBFCC60}" dt="2024-10-21T22:54:30.635" v="2983" actId="20577"/>
          <ac:spMkLst>
            <pc:docMk/>
            <pc:sldMk cId="651362827" sldId="519"/>
            <ac:spMk id="48" creationId="{AC6902A2-DDB6-BB65-5C79-F7C8E6CC8D14}"/>
          </ac:spMkLst>
        </pc:spChg>
      </pc:sldChg>
      <pc:sldChg chg="addSp delSp modSp add mod modAnim">
        <pc:chgData name="elena kornaeva" userId="f69ed83a2c22d3ac" providerId="LiveId" clId="{45307E8C-D723-4D27-A8E0-DCA43FBFCC60}" dt="2024-10-21T22:54:56.328" v="2993" actId="20577"/>
        <pc:sldMkLst>
          <pc:docMk/>
          <pc:sldMk cId="4135817541" sldId="520"/>
        </pc:sldMkLst>
        <pc:spChg chg="add mod">
          <ac:chgData name="elena kornaeva" userId="f69ed83a2c22d3ac" providerId="LiveId" clId="{45307E8C-D723-4D27-A8E0-DCA43FBFCC60}" dt="2024-10-21T19:44:24.762" v="1408" actId="113"/>
          <ac:spMkLst>
            <pc:docMk/>
            <pc:sldMk cId="4135817541" sldId="520"/>
            <ac:spMk id="4" creationId="{4330F505-86C4-2230-C432-2D131246A8B5}"/>
          </ac:spMkLst>
        </pc:spChg>
        <pc:spChg chg="mod">
          <ac:chgData name="elena kornaeva" userId="f69ed83a2c22d3ac" providerId="LiveId" clId="{45307E8C-D723-4D27-A8E0-DCA43FBFCC60}" dt="2024-10-21T22:54:54.450" v="2992" actId="20577"/>
          <ac:spMkLst>
            <pc:docMk/>
            <pc:sldMk cId="4135817541" sldId="520"/>
            <ac:spMk id="5" creationId="{4D114FAC-560F-0755-BE52-C9AAD52DA11F}"/>
          </ac:spMkLst>
        </pc:spChg>
        <pc:spChg chg="del">
          <ac:chgData name="elena kornaeva" userId="f69ed83a2c22d3ac" providerId="LiveId" clId="{45307E8C-D723-4D27-A8E0-DCA43FBFCC60}" dt="2024-10-21T20:07:50.317" v="1504" actId="478"/>
          <ac:spMkLst>
            <pc:docMk/>
            <pc:sldMk cId="4135817541" sldId="520"/>
            <ac:spMk id="9" creationId="{FBB9F416-E197-85C6-C60A-B5349C3D2965}"/>
          </ac:spMkLst>
        </pc:spChg>
        <pc:spChg chg="add mod">
          <ac:chgData name="elena kornaeva" userId="f69ed83a2c22d3ac" providerId="LiveId" clId="{45307E8C-D723-4D27-A8E0-DCA43FBFCC60}" dt="2024-10-21T19:44:34.365" v="1411" actId="113"/>
          <ac:spMkLst>
            <pc:docMk/>
            <pc:sldMk cId="4135817541" sldId="520"/>
            <ac:spMk id="10" creationId="{A254E51E-5C4C-153F-357B-97C7BA22F69D}"/>
          </ac:spMkLst>
        </pc:spChg>
        <pc:spChg chg="add mod">
          <ac:chgData name="elena kornaeva" userId="f69ed83a2c22d3ac" providerId="LiveId" clId="{45307E8C-D723-4D27-A8E0-DCA43FBFCC60}" dt="2024-10-21T19:44:42.831" v="1413" actId="113"/>
          <ac:spMkLst>
            <pc:docMk/>
            <pc:sldMk cId="4135817541" sldId="520"/>
            <ac:spMk id="12" creationId="{77C41EB6-7EB5-D992-536D-1A08C3A12B79}"/>
          </ac:spMkLst>
        </pc:spChg>
        <pc:spChg chg="mod">
          <ac:chgData name="elena kornaeva" userId="f69ed83a2c22d3ac" providerId="LiveId" clId="{45307E8C-D723-4D27-A8E0-DCA43FBFCC60}" dt="2024-10-21T22:54:56.328" v="2993" actId="20577"/>
          <ac:spMkLst>
            <pc:docMk/>
            <pc:sldMk cId="4135817541" sldId="520"/>
            <ac:spMk id="13" creationId="{629722CA-D8BE-A27C-75D8-BD4DE892675A}"/>
          </ac:spMkLst>
        </pc:spChg>
        <pc:spChg chg="mod">
          <ac:chgData name="elena kornaeva" userId="f69ed83a2c22d3ac" providerId="LiveId" clId="{45307E8C-D723-4D27-A8E0-DCA43FBFCC60}" dt="2024-10-21T22:54:48.155" v="2989" actId="20577"/>
          <ac:spMkLst>
            <pc:docMk/>
            <pc:sldMk cId="4135817541" sldId="520"/>
            <ac:spMk id="24" creationId="{77057089-9221-5D0E-0A30-EE17943B6511}"/>
          </ac:spMkLst>
        </pc:spChg>
        <pc:spChg chg="mod">
          <ac:chgData name="elena kornaeva" userId="f69ed83a2c22d3ac" providerId="LiveId" clId="{45307E8C-D723-4D27-A8E0-DCA43FBFCC60}" dt="2024-10-21T20:07:42.971" v="1503" actId="20577"/>
          <ac:spMkLst>
            <pc:docMk/>
            <pc:sldMk cId="4135817541" sldId="520"/>
            <ac:spMk id="25" creationId="{9510AD76-521F-9106-9A0F-BDA9956C3593}"/>
          </ac:spMkLst>
        </pc:spChg>
        <pc:spChg chg="mod">
          <ac:chgData name="elena kornaeva" userId="f69ed83a2c22d3ac" providerId="LiveId" clId="{45307E8C-D723-4D27-A8E0-DCA43FBFCC60}" dt="2024-10-21T22:54:51.561" v="2991" actId="20577"/>
          <ac:spMkLst>
            <pc:docMk/>
            <pc:sldMk cId="4135817541" sldId="520"/>
            <ac:spMk id="27" creationId="{4430F7F6-FF34-889D-2652-D4F6953C786C}"/>
          </ac:spMkLst>
        </pc:spChg>
        <pc:spChg chg="mod">
          <ac:chgData name="elena kornaeva" userId="f69ed83a2c22d3ac" providerId="LiveId" clId="{45307E8C-D723-4D27-A8E0-DCA43FBFCC60}" dt="2024-10-21T22:54:49.758" v="2990" actId="20577"/>
          <ac:spMkLst>
            <pc:docMk/>
            <pc:sldMk cId="4135817541" sldId="520"/>
            <ac:spMk id="30" creationId="{CDDE020B-25A7-9A67-2780-BA886B043D8E}"/>
          </ac:spMkLst>
        </pc:spChg>
        <pc:spChg chg="mod">
          <ac:chgData name="elena kornaeva" userId="f69ed83a2c22d3ac" providerId="LiveId" clId="{45307E8C-D723-4D27-A8E0-DCA43FBFCC60}" dt="2024-10-21T22:54:40.230" v="2986" actId="20577"/>
          <ac:spMkLst>
            <pc:docMk/>
            <pc:sldMk cId="4135817541" sldId="520"/>
            <ac:spMk id="35" creationId="{EADD1B56-DAB6-6897-2E1F-BE816C3F31C4}"/>
          </ac:spMkLst>
        </pc:spChg>
        <pc:spChg chg="mod">
          <ac:chgData name="elena kornaeva" userId="f69ed83a2c22d3ac" providerId="LiveId" clId="{45307E8C-D723-4D27-A8E0-DCA43FBFCC60}" dt="2024-10-21T22:54:43.515" v="2987" actId="20577"/>
          <ac:spMkLst>
            <pc:docMk/>
            <pc:sldMk cId="4135817541" sldId="520"/>
            <ac:spMk id="47" creationId="{C6998D79-FC2D-1149-1850-321CB4D096A4}"/>
          </ac:spMkLst>
        </pc:spChg>
        <pc:spChg chg="mod">
          <ac:chgData name="elena kornaeva" userId="f69ed83a2c22d3ac" providerId="LiveId" clId="{45307E8C-D723-4D27-A8E0-DCA43FBFCC60}" dt="2024-10-21T22:54:46.700" v="2988" actId="20577"/>
          <ac:spMkLst>
            <pc:docMk/>
            <pc:sldMk cId="4135817541" sldId="520"/>
            <ac:spMk id="48" creationId="{467D9AEE-C2DA-3C46-6915-330D64760113}"/>
          </ac:spMkLst>
        </pc:spChg>
        <pc:spChg chg="add mod">
          <ac:chgData name="elena kornaeva" userId="f69ed83a2c22d3ac" providerId="LiveId" clId="{45307E8C-D723-4D27-A8E0-DCA43FBFCC60}" dt="2024-10-21T20:05:04.426" v="1446" actId="1076"/>
          <ac:spMkLst>
            <pc:docMk/>
            <pc:sldMk cId="4135817541" sldId="520"/>
            <ac:spMk id="58" creationId="{D1AA6703-4F2F-C690-B608-773494763282}"/>
          </ac:spMkLst>
        </pc:spChg>
        <pc:spChg chg="add mod">
          <ac:chgData name="elena kornaeva" userId="f69ed83a2c22d3ac" providerId="LiveId" clId="{45307E8C-D723-4D27-A8E0-DCA43FBFCC60}" dt="2024-10-21T20:11:08.142" v="1618" actId="1036"/>
          <ac:spMkLst>
            <pc:docMk/>
            <pc:sldMk cId="4135817541" sldId="520"/>
            <ac:spMk id="65" creationId="{0E5519A8-5620-8D97-4AB8-53C0B4C96148}"/>
          </ac:spMkLst>
        </pc:spChg>
        <pc:spChg chg="add mod">
          <ac:chgData name="elena kornaeva" userId="f69ed83a2c22d3ac" providerId="LiveId" clId="{45307E8C-D723-4D27-A8E0-DCA43FBFCC60}" dt="2024-10-21T20:13:37.922" v="1716" actId="20577"/>
          <ac:spMkLst>
            <pc:docMk/>
            <pc:sldMk cId="4135817541" sldId="520"/>
            <ac:spMk id="66" creationId="{AD76234F-97BA-589A-9790-8BD675974558}"/>
          </ac:spMkLst>
        </pc:spChg>
        <pc:cxnChg chg="add mod">
          <ac:chgData name="elena kornaeva" userId="f69ed83a2c22d3ac" providerId="LiveId" clId="{45307E8C-D723-4D27-A8E0-DCA43FBFCC60}" dt="2024-10-21T19:44:17.012" v="1406" actId="1036"/>
          <ac:cxnSpMkLst>
            <pc:docMk/>
            <pc:sldMk cId="4135817541" sldId="520"/>
            <ac:cxnSpMk id="49" creationId="{D2B4F262-D000-C462-6E3B-1136A4557EF9}"/>
          </ac:cxnSpMkLst>
        </pc:cxnChg>
        <pc:cxnChg chg="add mod">
          <ac:chgData name="elena kornaeva" userId="f69ed83a2c22d3ac" providerId="LiveId" clId="{45307E8C-D723-4D27-A8E0-DCA43FBFCC60}" dt="2024-10-21T19:44:53.027" v="1416" actId="14100"/>
          <ac:cxnSpMkLst>
            <pc:docMk/>
            <pc:sldMk cId="4135817541" sldId="520"/>
            <ac:cxnSpMk id="52" creationId="{B46E93C2-C8C8-2173-E24C-4BC632F8DA37}"/>
          </ac:cxnSpMkLst>
        </pc:cxnChg>
        <pc:cxnChg chg="add mod">
          <ac:chgData name="elena kornaeva" userId="f69ed83a2c22d3ac" providerId="LiveId" clId="{45307E8C-D723-4D27-A8E0-DCA43FBFCC60}" dt="2024-10-21T19:44:59.576" v="1419" actId="14100"/>
          <ac:cxnSpMkLst>
            <pc:docMk/>
            <pc:sldMk cId="4135817541" sldId="520"/>
            <ac:cxnSpMk id="55" creationId="{72ED62B2-6C0D-0FD4-6B29-B8896370C084}"/>
          </ac:cxnSpMkLst>
        </pc:cxnChg>
        <pc:cxnChg chg="add del mod">
          <ac:chgData name="elena kornaeva" userId="f69ed83a2c22d3ac" providerId="LiveId" clId="{45307E8C-D723-4D27-A8E0-DCA43FBFCC60}" dt="2024-10-21T20:05:06.864" v="1447" actId="478"/>
          <ac:cxnSpMkLst>
            <pc:docMk/>
            <pc:sldMk cId="4135817541" sldId="520"/>
            <ac:cxnSpMk id="59" creationId="{EADE82EC-D372-633D-0439-8B6576F32F6D}"/>
          </ac:cxnSpMkLst>
        </pc:cxnChg>
      </pc:sldChg>
      <pc:sldChg chg="addSp delSp modSp add mod delAnim modAnim">
        <pc:chgData name="elena kornaeva" userId="f69ed83a2c22d3ac" providerId="LiveId" clId="{45307E8C-D723-4D27-A8E0-DCA43FBFCC60}" dt="2024-10-21T20:40:30.063" v="2013" actId="20577"/>
        <pc:sldMkLst>
          <pc:docMk/>
          <pc:sldMk cId="2448231390" sldId="521"/>
        </pc:sldMkLst>
        <pc:spChg chg="del">
          <ac:chgData name="elena kornaeva" userId="f69ed83a2c22d3ac" providerId="LiveId" clId="{45307E8C-D723-4D27-A8E0-DCA43FBFCC60}" dt="2024-10-21T20:33:21.428" v="1722" actId="478"/>
          <ac:spMkLst>
            <pc:docMk/>
            <pc:sldMk cId="2448231390" sldId="521"/>
            <ac:spMk id="4" creationId="{3C27B0D7-41C2-35FF-E3FE-BC8B24E0B67A}"/>
          </ac:spMkLst>
        </pc:spChg>
        <pc:spChg chg="del">
          <ac:chgData name="elena kornaeva" userId="f69ed83a2c22d3ac" providerId="LiveId" clId="{45307E8C-D723-4D27-A8E0-DCA43FBFCC60}" dt="2024-10-21T20:33:21.428" v="1722" actId="478"/>
          <ac:spMkLst>
            <pc:docMk/>
            <pc:sldMk cId="2448231390" sldId="521"/>
            <ac:spMk id="5" creationId="{A99EEBAD-F311-F106-79C5-913637F6CB87}"/>
          </ac:spMkLst>
        </pc:spChg>
        <pc:spChg chg="del">
          <ac:chgData name="elena kornaeva" userId="f69ed83a2c22d3ac" providerId="LiveId" clId="{45307E8C-D723-4D27-A8E0-DCA43FBFCC60}" dt="2024-10-21T20:33:21.428" v="1722" actId="478"/>
          <ac:spMkLst>
            <pc:docMk/>
            <pc:sldMk cId="2448231390" sldId="521"/>
            <ac:spMk id="7" creationId="{CCB3E5A5-1E79-CDA1-03A1-E1101656D85A}"/>
          </ac:spMkLst>
        </pc:spChg>
        <pc:spChg chg="del">
          <ac:chgData name="elena kornaeva" userId="f69ed83a2c22d3ac" providerId="LiveId" clId="{45307E8C-D723-4D27-A8E0-DCA43FBFCC60}" dt="2024-10-21T20:33:21.428" v="1722" actId="478"/>
          <ac:spMkLst>
            <pc:docMk/>
            <pc:sldMk cId="2448231390" sldId="521"/>
            <ac:spMk id="8" creationId="{1C0F5676-F00F-DC5D-1612-CA64510003FC}"/>
          </ac:spMkLst>
        </pc:spChg>
        <pc:spChg chg="del">
          <ac:chgData name="elena kornaeva" userId="f69ed83a2c22d3ac" providerId="LiveId" clId="{45307E8C-D723-4D27-A8E0-DCA43FBFCC60}" dt="2024-10-21T20:33:21.428" v="1722" actId="478"/>
          <ac:spMkLst>
            <pc:docMk/>
            <pc:sldMk cId="2448231390" sldId="521"/>
            <ac:spMk id="10" creationId="{99094517-B231-6B81-16C6-3B563C6EBF7F}"/>
          </ac:spMkLst>
        </pc:spChg>
        <pc:spChg chg="del">
          <ac:chgData name="elena kornaeva" userId="f69ed83a2c22d3ac" providerId="LiveId" clId="{45307E8C-D723-4D27-A8E0-DCA43FBFCC60}" dt="2024-10-21T20:33:21.428" v="1722" actId="478"/>
          <ac:spMkLst>
            <pc:docMk/>
            <pc:sldMk cId="2448231390" sldId="521"/>
            <ac:spMk id="12" creationId="{99ADF7E2-4773-E259-20E3-26D4F2EAE5A0}"/>
          </ac:spMkLst>
        </pc:spChg>
        <pc:spChg chg="del">
          <ac:chgData name="elena kornaeva" userId="f69ed83a2c22d3ac" providerId="LiveId" clId="{45307E8C-D723-4D27-A8E0-DCA43FBFCC60}" dt="2024-10-21T20:33:21.428" v="1722" actId="478"/>
          <ac:spMkLst>
            <pc:docMk/>
            <pc:sldMk cId="2448231390" sldId="521"/>
            <ac:spMk id="13" creationId="{1086B1A0-3F59-A3F8-D6F4-958E1673E284}"/>
          </ac:spMkLst>
        </pc:spChg>
        <pc:spChg chg="del">
          <ac:chgData name="elena kornaeva" userId="f69ed83a2c22d3ac" providerId="LiveId" clId="{45307E8C-D723-4D27-A8E0-DCA43FBFCC60}" dt="2024-10-21T20:33:21.428" v="1722" actId="478"/>
          <ac:spMkLst>
            <pc:docMk/>
            <pc:sldMk cId="2448231390" sldId="521"/>
            <ac:spMk id="18" creationId="{17CC01D4-B855-3640-14E7-DB7FDC917588}"/>
          </ac:spMkLst>
        </pc:spChg>
        <pc:spChg chg="del">
          <ac:chgData name="elena kornaeva" userId="f69ed83a2c22d3ac" providerId="LiveId" clId="{45307E8C-D723-4D27-A8E0-DCA43FBFCC60}" dt="2024-10-21T20:33:21.428" v="1722" actId="478"/>
          <ac:spMkLst>
            <pc:docMk/>
            <pc:sldMk cId="2448231390" sldId="521"/>
            <ac:spMk id="24" creationId="{F3B3953F-E71E-6399-20D2-A6CE2334B3DB}"/>
          </ac:spMkLst>
        </pc:spChg>
        <pc:spChg chg="mod">
          <ac:chgData name="elena kornaeva" userId="f69ed83a2c22d3ac" providerId="LiveId" clId="{45307E8C-D723-4D27-A8E0-DCA43FBFCC60}" dt="2024-10-21T20:40:30.063" v="2013" actId="20577"/>
          <ac:spMkLst>
            <pc:docMk/>
            <pc:sldMk cId="2448231390" sldId="521"/>
            <ac:spMk id="25" creationId="{EDC1E653-66F9-0986-4D32-50812024A689}"/>
          </ac:spMkLst>
        </pc:spChg>
        <pc:spChg chg="del">
          <ac:chgData name="elena kornaeva" userId="f69ed83a2c22d3ac" providerId="LiveId" clId="{45307E8C-D723-4D27-A8E0-DCA43FBFCC60}" dt="2024-10-21T20:33:21.428" v="1722" actId="478"/>
          <ac:spMkLst>
            <pc:docMk/>
            <pc:sldMk cId="2448231390" sldId="521"/>
            <ac:spMk id="26" creationId="{7E37A40A-DD9C-0EEB-D0DE-A07AA407B487}"/>
          </ac:spMkLst>
        </pc:spChg>
        <pc:spChg chg="del">
          <ac:chgData name="elena kornaeva" userId="f69ed83a2c22d3ac" providerId="LiveId" clId="{45307E8C-D723-4D27-A8E0-DCA43FBFCC60}" dt="2024-10-21T20:33:21.428" v="1722" actId="478"/>
          <ac:spMkLst>
            <pc:docMk/>
            <pc:sldMk cId="2448231390" sldId="521"/>
            <ac:spMk id="27" creationId="{0B851391-3E6A-AA21-7925-E5FD9FDE849E}"/>
          </ac:spMkLst>
        </pc:spChg>
        <pc:spChg chg="del">
          <ac:chgData name="elena kornaeva" userId="f69ed83a2c22d3ac" providerId="LiveId" clId="{45307E8C-D723-4D27-A8E0-DCA43FBFCC60}" dt="2024-10-21T20:33:21.428" v="1722" actId="478"/>
          <ac:spMkLst>
            <pc:docMk/>
            <pc:sldMk cId="2448231390" sldId="521"/>
            <ac:spMk id="28" creationId="{53B34C81-ACDE-F53A-0741-8A8E4C041A1F}"/>
          </ac:spMkLst>
        </pc:spChg>
        <pc:spChg chg="del">
          <ac:chgData name="elena kornaeva" userId="f69ed83a2c22d3ac" providerId="LiveId" clId="{45307E8C-D723-4D27-A8E0-DCA43FBFCC60}" dt="2024-10-21T20:33:21.428" v="1722" actId="478"/>
          <ac:spMkLst>
            <pc:docMk/>
            <pc:sldMk cId="2448231390" sldId="521"/>
            <ac:spMk id="29" creationId="{7868CF47-DE8F-6900-1549-761AF51CF2D5}"/>
          </ac:spMkLst>
        </pc:spChg>
        <pc:spChg chg="del">
          <ac:chgData name="elena kornaeva" userId="f69ed83a2c22d3ac" providerId="LiveId" clId="{45307E8C-D723-4D27-A8E0-DCA43FBFCC60}" dt="2024-10-21T20:33:21.428" v="1722" actId="478"/>
          <ac:spMkLst>
            <pc:docMk/>
            <pc:sldMk cId="2448231390" sldId="521"/>
            <ac:spMk id="30" creationId="{338D3FF3-FA3A-3702-6FDF-3DCAF58C8FDC}"/>
          </ac:spMkLst>
        </pc:spChg>
        <pc:spChg chg="del">
          <ac:chgData name="elena kornaeva" userId="f69ed83a2c22d3ac" providerId="LiveId" clId="{45307E8C-D723-4D27-A8E0-DCA43FBFCC60}" dt="2024-10-21T20:33:21.428" v="1722" actId="478"/>
          <ac:spMkLst>
            <pc:docMk/>
            <pc:sldMk cId="2448231390" sldId="521"/>
            <ac:spMk id="31" creationId="{82CEE290-D689-97D6-8881-B706CD7CE8A9}"/>
          </ac:spMkLst>
        </pc:spChg>
        <pc:spChg chg="del">
          <ac:chgData name="elena kornaeva" userId="f69ed83a2c22d3ac" providerId="LiveId" clId="{45307E8C-D723-4D27-A8E0-DCA43FBFCC60}" dt="2024-10-21T20:33:21.428" v="1722" actId="478"/>
          <ac:spMkLst>
            <pc:docMk/>
            <pc:sldMk cId="2448231390" sldId="521"/>
            <ac:spMk id="34" creationId="{9343FF40-5CF1-671D-70C6-B9594DC1766C}"/>
          </ac:spMkLst>
        </pc:spChg>
        <pc:spChg chg="del">
          <ac:chgData name="elena kornaeva" userId="f69ed83a2c22d3ac" providerId="LiveId" clId="{45307E8C-D723-4D27-A8E0-DCA43FBFCC60}" dt="2024-10-21T20:33:21.428" v="1722" actId="478"/>
          <ac:spMkLst>
            <pc:docMk/>
            <pc:sldMk cId="2448231390" sldId="521"/>
            <ac:spMk id="35" creationId="{D873A872-8239-83B9-18FB-4F92B8FAAB00}"/>
          </ac:spMkLst>
        </pc:spChg>
        <pc:spChg chg="del">
          <ac:chgData name="elena kornaeva" userId="f69ed83a2c22d3ac" providerId="LiveId" clId="{45307E8C-D723-4D27-A8E0-DCA43FBFCC60}" dt="2024-10-21T20:33:21.428" v="1722" actId="478"/>
          <ac:spMkLst>
            <pc:docMk/>
            <pc:sldMk cId="2448231390" sldId="521"/>
            <ac:spMk id="36" creationId="{73DC2DF5-B95D-9852-2E5F-4ED759B83A52}"/>
          </ac:spMkLst>
        </pc:spChg>
        <pc:spChg chg="del">
          <ac:chgData name="elena kornaeva" userId="f69ed83a2c22d3ac" providerId="LiveId" clId="{45307E8C-D723-4D27-A8E0-DCA43FBFCC60}" dt="2024-10-21T20:33:21.428" v="1722" actId="478"/>
          <ac:spMkLst>
            <pc:docMk/>
            <pc:sldMk cId="2448231390" sldId="521"/>
            <ac:spMk id="37" creationId="{64C2BC88-7ED2-43CF-752F-F92C964D5830}"/>
          </ac:spMkLst>
        </pc:spChg>
        <pc:spChg chg="del">
          <ac:chgData name="elena kornaeva" userId="f69ed83a2c22d3ac" providerId="LiveId" clId="{45307E8C-D723-4D27-A8E0-DCA43FBFCC60}" dt="2024-10-21T20:33:21.428" v="1722" actId="478"/>
          <ac:spMkLst>
            <pc:docMk/>
            <pc:sldMk cId="2448231390" sldId="521"/>
            <ac:spMk id="40" creationId="{B28CEE01-22C7-427A-85FA-7C648E464D09}"/>
          </ac:spMkLst>
        </pc:spChg>
        <pc:spChg chg="del">
          <ac:chgData name="elena kornaeva" userId="f69ed83a2c22d3ac" providerId="LiveId" clId="{45307E8C-D723-4D27-A8E0-DCA43FBFCC60}" dt="2024-10-21T20:33:21.428" v="1722" actId="478"/>
          <ac:spMkLst>
            <pc:docMk/>
            <pc:sldMk cId="2448231390" sldId="521"/>
            <ac:spMk id="41" creationId="{96F8B896-5CD5-63F3-918B-48BB2AE64A50}"/>
          </ac:spMkLst>
        </pc:spChg>
        <pc:spChg chg="del">
          <ac:chgData name="elena kornaeva" userId="f69ed83a2c22d3ac" providerId="LiveId" clId="{45307E8C-D723-4D27-A8E0-DCA43FBFCC60}" dt="2024-10-21T20:33:21.428" v="1722" actId="478"/>
          <ac:spMkLst>
            <pc:docMk/>
            <pc:sldMk cId="2448231390" sldId="521"/>
            <ac:spMk id="42" creationId="{5A3F0BE0-F655-1868-E678-30E91B7B89DC}"/>
          </ac:spMkLst>
        </pc:spChg>
        <pc:spChg chg="del">
          <ac:chgData name="elena kornaeva" userId="f69ed83a2c22d3ac" providerId="LiveId" clId="{45307E8C-D723-4D27-A8E0-DCA43FBFCC60}" dt="2024-10-21T20:33:21.428" v="1722" actId="478"/>
          <ac:spMkLst>
            <pc:docMk/>
            <pc:sldMk cId="2448231390" sldId="521"/>
            <ac:spMk id="45" creationId="{8B815033-245D-7C9B-6F38-52330D43321D}"/>
          </ac:spMkLst>
        </pc:spChg>
        <pc:spChg chg="del">
          <ac:chgData name="elena kornaeva" userId="f69ed83a2c22d3ac" providerId="LiveId" clId="{45307E8C-D723-4D27-A8E0-DCA43FBFCC60}" dt="2024-10-21T20:33:21.428" v="1722" actId="478"/>
          <ac:spMkLst>
            <pc:docMk/>
            <pc:sldMk cId="2448231390" sldId="521"/>
            <ac:spMk id="46" creationId="{80FD79C7-C6B3-CFC4-BD08-DA6DBCFF2266}"/>
          </ac:spMkLst>
        </pc:spChg>
        <pc:spChg chg="del">
          <ac:chgData name="elena kornaeva" userId="f69ed83a2c22d3ac" providerId="LiveId" clId="{45307E8C-D723-4D27-A8E0-DCA43FBFCC60}" dt="2024-10-21T20:33:21.428" v="1722" actId="478"/>
          <ac:spMkLst>
            <pc:docMk/>
            <pc:sldMk cId="2448231390" sldId="521"/>
            <ac:spMk id="47" creationId="{12044E8A-9F03-CF0E-D65E-D96EFFB2238C}"/>
          </ac:spMkLst>
        </pc:spChg>
        <pc:spChg chg="del">
          <ac:chgData name="elena kornaeva" userId="f69ed83a2c22d3ac" providerId="LiveId" clId="{45307E8C-D723-4D27-A8E0-DCA43FBFCC60}" dt="2024-10-21T20:33:21.428" v="1722" actId="478"/>
          <ac:spMkLst>
            <pc:docMk/>
            <pc:sldMk cId="2448231390" sldId="521"/>
            <ac:spMk id="48" creationId="{65601E85-9B72-372D-FEBA-9F7BF3BDDAE3}"/>
          </ac:spMkLst>
        </pc:spChg>
        <pc:spChg chg="del">
          <ac:chgData name="elena kornaeva" userId="f69ed83a2c22d3ac" providerId="LiveId" clId="{45307E8C-D723-4D27-A8E0-DCA43FBFCC60}" dt="2024-10-21T20:33:21.428" v="1722" actId="478"/>
          <ac:spMkLst>
            <pc:docMk/>
            <pc:sldMk cId="2448231390" sldId="521"/>
            <ac:spMk id="58" creationId="{8FAB0C2F-A5B5-EB24-C299-3C4C75E3907E}"/>
          </ac:spMkLst>
        </pc:spChg>
        <pc:spChg chg="del">
          <ac:chgData name="elena kornaeva" userId="f69ed83a2c22d3ac" providerId="LiveId" clId="{45307E8C-D723-4D27-A8E0-DCA43FBFCC60}" dt="2024-10-21T20:32:57.443" v="1720" actId="478"/>
          <ac:spMkLst>
            <pc:docMk/>
            <pc:sldMk cId="2448231390" sldId="521"/>
            <ac:spMk id="65" creationId="{06D3B71F-E96D-E7A4-84DC-9F324B6896B1}"/>
          </ac:spMkLst>
        </pc:spChg>
        <pc:spChg chg="del">
          <ac:chgData name="elena kornaeva" userId="f69ed83a2c22d3ac" providerId="LiveId" clId="{45307E8C-D723-4D27-A8E0-DCA43FBFCC60}" dt="2024-10-21T20:32:59.728" v="1721" actId="478"/>
          <ac:spMkLst>
            <pc:docMk/>
            <pc:sldMk cId="2448231390" sldId="521"/>
            <ac:spMk id="66" creationId="{23DA1E37-BEE7-8E43-A14D-8D0C90FEE04B}"/>
          </ac:spMkLst>
        </pc:spChg>
        <pc:picChg chg="add mod">
          <ac:chgData name="elena kornaeva" userId="f69ed83a2c22d3ac" providerId="LiveId" clId="{45307E8C-D723-4D27-A8E0-DCA43FBFCC60}" dt="2024-10-21T20:38:04.194" v="1963" actId="1035"/>
          <ac:picMkLst>
            <pc:docMk/>
            <pc:sldMk cId="2448231390" sldId="521"/>
            <ac:picMk id="50" creationId="{B3EA9AC3-EE9C-9BCD-C8C2-19647A4E13D5}"/>
          </ac:picMkLst>
        </pc:picChg>
        <pc:picChg chg="add mod">
          <ac:chgData name="elena kornaeva" userId="f69ed83a2c22d3ac" providerId="LiveId" clId="{45307E8C-D723-4D27-A8E0-DCA43FBFCC60}" dt="2024-10-21T20:38:17.193" v="1982" actId="1037"/>
          <ac:picMkLst>
            <pc:docMk/>
            <pc:sldMk cId="2448231390" sldId="521"/>
            <ac:picMk id="53" creationId="{43A0D179-9239-9860-5971-6C8FA4CC9D13}"/>
          </ac:picMkLst>
        </pc:picChg>
        <pc:picChg chg="add mod">
          <ac:chgData name="elena kornaeva" userId="f69ed83a2c22d3ac" providerId="LiveId" clId="{45307E8C-D723-4D27-A8E0-DCA43FBFCC60}" dt="2024-10-21T20:38:11.300" v="1980" actId="1037"/>
          <ac:picMkLst>
            <pc:docMk/>
            <pc:sldMk cId="2448231390" sldId="521"/>
            <ac:picMk id="56" creationId="{92D404DD-3AD4-A4C2-A35C-4FD8BA2AFE34}"/>
          </ac:picMkLst>
        </pc:picChg>
        <pc:picChg chg="add mod ord">
          <ac:chgData name="elena kornaeva" userId="f69ed83a2c22d3ac" providerId="LiveId" clId="{45307E8C-D723-4D27-A8E0-DCA43FBFCC60}" dt="2024-10-21T20:39:22.101" v="2005" actId="167"/>
          <ac:picMkLst>
            <pc:docMk/>
            <pc:sldMk cId="2448231390" sldId="521"/>
            <ac:picMk id="59" creationId="{A7F51A1A-3DDA-2A35-12D1-9A7B90CC33C7}"/>
          </ac:picMkLst>
        </pc:picChg>
        <pc:cxnChg chg="del mod">
          <ac:chgData name="elena kornaeva" userId="f69ed83a2c22d3ac" providerId="LiveId" clId="{45307E8C-D723-4D27-A8E0-DCA43FBFCC60}" dt="2024-10-21T20:33:21.428" v="1722" actId="478"/>
          <ac:cxnSpMkLst>
            <pc:docMk/>
            <pc:sldMk cId="2448231390" sldId="521"/>
            <ac:cxnSpMk id="2" creationId="{D03425E1-B717-D0A8-9897-B6CA6E513272}"/>
          </ac:cxnSpMkLst>
        </pc:cxnChg>
        <pc:cxnChg chg="del mod">
          <ac:chgData name="elena kornaeva" userId="f69ed83a2c22d3ac" providerId="LiveId" clId="{45307E8C-D723-4D27-A8E0-DCA43FBFCC60}" dt="2024-10-21T20:33:21.428" v="1722" actId="478"/>
          <ac:cxnSpMkLst>
            <pc:docMk/>
            <pc:sldMk cId="2448231390" sldId="521"/>
            <ac:cxnSpMk id="6" creationId="{5127FD01-7D3E-5805-1F55-FB6DED17CD05}"/>
          </ac:cxnSpMkLst>
        </pc:cxnChg>
        <pc:cxnChg chg="del mod">
          <ac:chgData name="elena kornaeva" userId="f69ed83a2c22d3ac" providerId="LiveId" clId="{45307E8C-D723-4D27-A8E0-DCA43FBFCC60}" dt="2024-10-21T20:33:21.428" v="1722" actId="478"/>
          <ac:cxnSpMkLst>
            <pc:docMk/>
            <pc:sldMk cId="2448231390" sldId="521"/>
            <ac:cxnSpMk id="20" creationId="{1D4F0352-5565-A858-21D2-3C4CAD47097C}"/>
          </ac:cxnSpMkLst>
        </pc:cxnChg>
        <pc:cxnChg chg="del mod">
          <ac:chgData name="elena kornaeva" userId="f69ed83a2c22d3ac" providerId="LiveId" clId="{45307E8C-D723-4D27-A8E0-DCA43FBFCC60}" dt="2024-10-21T20:33:21.428" v="1722" actId="478"/>
          <ac:cxnSpMkLst>
            <pc:docMk/>
            <pc:sldMk cId="2448231390" sldId="521"/>
            <ac:cxnSpMk id="21" creationId="{95ADD78F-8A78-EF0F-240F-925646348223}"/>
          </ac:cxnSpMkLst>
        </pc:cxnChg>
        <pc:cxnChg chg="del mod">
          <ac:chgData name="elena kornaeva" userId="f69ed83a2c22d3ac" providerId="LiveId" clId="{45307E8C-D723-4D27-A8E0-DCA43FBFCC60}" dt="2024-10-21T20:33:21.428" v="1722" actId="478"/>
          <ac:cxnSpMkLst>
            <pc:docMk/>
            <pc:sldMk cId="2448231390" sldId="521"/>
            <ac:cxnSpMk id="22" creationId="{223DC31B-E1E7-F5CC-3EC0-18E947E364BF}"/>
          </ac:cxnSpMkLst>
        </pc:cxnChg>
        <pc:cxnChg chg="del">
          <ac:chgData name="elena kornaeva" userId="f69ed83a2c22d3ac" providerId="LiveId" clId="{45307E8C-D723-4D27-A8E0-DCA43FBFCC60}" dt="2024-10-21T20:33:49.562" v="1768" actId="478"/>
          <ac:cxnSpMkLst>
            <pc:docMk/>
            <pc:sldMk cId="2448231390" sldId="521"/>
            <ac:cxnSpMk id="23" creationId="{1B9E307A-A757-D011-156A-CE2F47F67357}"/>
          </ac:cxnSpMkLst>
        </pc:cxnChg>
        <pc:cxnChg chg="del mod">
          <ac:chgData name="elena kornaeva" userId="f69ed83a2c22d3ac" providerId="LiveId" clId="{45307E8C-D723-4D27-A8E0-DCA43FBFCC60}" dt="2024-10-21T20:33:21.428" v="1722" actId="478"/>
          <ac:cxnSpMkLst>
            <pc:docMk/>
            <pc:sldMk cId="2448231390" sldId="521"/>
            <ac:cxnSpMk id="32" creationId="{6CE66A00-FFA2-B08A-9C05-CA43140460B9}"/>
          </ac:cxnSpMkLst>
        </pc:cxnChg>
        <pc:cxnChg chg="del mod">
          <ac:chgData name="elena kornaeva" userId="f69ed83a2c22d3ac" providerId="LiveId" clId="{45307E8C-D723-4D27-A8E0-DCA43FBFCC60}" dt="2024-10-21T20:33:21.428" v="1722" actId="478"/>
          <ac:cxnSpMkLst>
            <pc:docMk/>
            <pc:sldMk cId="2448231390" sldId="521"/>
            <ac:cxnSpMk id="33" creationId="{ACBFE5EF-7842-67AA-D367-DDFB99AAB6A2}"/>
          </ac:cxnSpMkLst>
        </pc:cxnChg>
        <pc:cxnChg chg="del mod">
          <ac:chgData name="elena kornaeva" userId="f69ed83a2c22d3ac" providerId="LiveId" clId="{45307E8C-D723-4D27-A8E0-DCA43FBFCC60}" dt="2024-10-21T20:33:21.428" v="1722" actId="478"/>
          <ac:cxnSpMkLst>
            <pc:docMk/>
            <pc:sldMk cId="2448231390" sldId="521"/>
            <ac:cxnSpMk id="38" creationId="{52986302-2DDA-417F-E155-90D91200D108}"/>
          </ac:cxnSpMkLst>
        </pc:cxnChg>
        <pc:cxnChg chg="del mod">
          <ac:chgData name="elena kornaeva" userId="f69ed83a2c22d3ac" providerId="LiveId" clId="{45307E8C-D723-4D27-A8E0-DCA43FBFCC60}" dt="2024-10-21T20:33:21.428" v="1722" actId="478"/>
          <ac:cxnSpMkLst>
            <pc:docMk/>
            <pc:sldMk cId="2448231390" sldId="521"/>
            <ac:cxnSpMk id="39" creationId="{52C53FC4-6F04-1DD9-CA5A-93DDBBC53CF7}"/>
          </ac:cxnSpMkLst>
        </pc:cxnChg>
        <pc:cxnChg chg="del mod">
          <ac:chgData name="elena kornaeva" userId="f69ed83a2c22d3ac" providerId="LiveId" clId="{45307E8C-D723-4D27-A8E0-DCA43FBFCC60}" dt="2024-10-21T20:33:21.428" v="1722" actId="478"/>
          <ac:cxnSpMkLst>
            <pc:docMk/>
            <pc:sldMk cId="2448231390" sldId="521"/>
            <ac:cxnSpMk id="43" creationId="{80DA4730-943F-8929-293D-2797CC92B48D}"/>
          </ac:cxnSpMkLst>
        </pc:cxnChg>
        <pc:cxnChg chg="del mod">
          <ac:chgData name="elena kornaeva" userId="f69ed83a2c22d3ac" providerId="LiveId" clId="{45307E8C-D723-4D27-A8E0-DCA43FBFCC60}" dt="2024-10-21T20:33:21.428" v="1722" actId="478"/>
          <ac:cxnSpMkLst>
            <pc:docMk/>
            <pc:sldMk cId="2448231390" sldId="521"/>
            <ac:cxnSpMk id="44" creationId="{028BE19E-F838-36E1-87E5-6CA49647DBB6}"/>
          </ac:cxnSpMkLst>
        </pc:cxnChg>
        <pc:cxnChg chg="del mod">
          <ac:chgData name="elena kornaeva" userId="f69ed83a2c22d3ac" providerId="LiveId" clId="{45307E8C-D723-4D27-A8E0-DCA43FBFCC60}" dt="2024-10-21T20:33:21.428" v="1722" actId="478"/>
          <ac:cxnSpMkLst>
            <pc:docMk/>
            <pc:sldMk cId="2448231390" sldId="521"/>
            <ac:cxnSpMk id="49" creationId="{FA9A769A-43B5-ED63-33A1-78F40F5AE9A1}"/>
          </ac:cxnSpMkLst>
        </pc:cxnChg>
        <pc:cxnChg chg="del mod">
          <ac:chgData name="elena kornaeva" userId="f69ed83a2c22d3ac" providerId="LiveId" clId="{45307E8C-D723-4D27-A8E0-DCA43FBFCC60}" dt="2024-10-21T20:33:21.428" v="1722" actId="478"/>
          <ac:cxnSpMkLst>
            <pc:docMk/>
            <pc:sldMk cId="2448231390" sldId="521"/>
            <ac:cxnSpMk id="52" creationId="{B68CEF76-FBDA-AD7C-1B97-14D2BA50FDB5}"/>
          </ac:cxnSpMkLst>
        </pc:cxnChg>
        <pc:cxnChg chg="del mod">
          <ac:chgData name="elena kornaeva" userId="f69ed83a2c22d3ac" providerId="LiveId" clId="{45307E8C-D723-4D27-A8E0-DCA43FBFCC60}" dt="2024-10-21T20:33:21.428" v="1722" actId="478"/>
          <ac:cxnSpMkLst>
            <pc:docMk/>
            <pc:sldMk cId="2448231390" sldId="521"/>
            <ac:cxnSpMk id="55" creationId="{FD3C95D0-2250-E886-B459-B9A169ED6684}"/>
          </ac:cxnSpMkLst>
        </pc:cxnChg>
      </pc:sldChg>
      <pc:sldChg chg="modSp add mod">
        <pc:chgData name="elena kornaeva" userId="f69ed83a2c22d3ac" providerId="LiveId" clId="{45307E8C-D723-4D27-A8E0-DCA43FBFCC60}" dt="2024-10-21T20:41:38.604" v="2017" actId="108"/>
        <pc:sldMkLst>
          <pc:docMk/>
          <pc:sldMk cId="3784727397" sldId="522"/>
        </pc:sldMkLst>
        <pc:spChg chg="mod">
          <ac:chgData name="elena kornaeva" userId="f69ed83a2c22d3ac" providerId="LiveId" clId="{45307E8C-D723-4D27-A8E0-DCA43FBFCC60}" dt="2024-10-21T20:41:38.604" v="2017" actId="108"/>
          <ac:spMkLst>
            <pc:docMk/>
            <pc:sldMk cId="3784727397" sldId="522"/>
            <ac:spMk id="8" creationId="{73951FC6-8021-1D53-080E-CDF7A25D8A8E}"/>
          </ac:spMkLst>
        </pc:spChg>
      </pc:sldChg>
      <pc:sldChg chg="addSp delSp modSp add del mod">
        <pc:chgData name="elena kornaeva" userId="f69ed83a2c22d3ac" providerId="LiveId" clId="{45307E8C-D723-4D27-A8E0-DCA43FBFCC60}" dt="2024-10-21T22:16:12.900" v="2577" actId="47"/>
        <pc:sldMkLst>
          <pc:docMk/>
          <pc:sldMk cId="4129858676" sldId="523"/>
        </pc:sldMkLst>
        <pc:spChg chg="add mod">
          <ac:chgData name="elena kornaeva" userId="f69ed83a2c22d3ac" providerId="LiveId" clId="{45307E8C-D723-4D27-A8E0-DCA43FBFCC60}" dt="2024-10-21T21:50:03.419" v="2338" actId="1036"/>
          <ac:spMkLst>
            <pc:docMk/>
            <pc:sldMk cId="4129858676" sldId="523"/>
            <ac:spMk id="18" creationId="{BFD4C1E0-BD12-E25D-ED1E-38513B1AF219}"/>
          </ac:spMkLst>
        </pc:spChg>
        <pc:picChg chg="add del mod">
          <ac:chgData name="elena kornaeva" userId="f69ed83a2c22d3ac" providerId="LiveId" clId="{45307E8C-D723-4D27-A8E0-DCA43FBFCC60}" dt="2024-10-21T21:49:22.335" v="2327" actId="478"/>
          <ac:picMkLst>
            <pc:docMk/>
            <pc:sldMk cId="4129858676" sldId="523"/>
            <ac:picMk id="4" creationId="{834CD134-67E4-EBF7-6680-9A5B28BE8B1F}"/>
          </ac:picMkLst>
        </pc:picChg>
        <pc:picChg chg="add del mod">
          <ac:chgData name="elena kornaeva" userId="f69ed83a2c22d3ac" providerId="LiveId" clId="{45307E8C-D723-4D27-A8E0-DCA43FBFCC60}" dt="2024-10-21T21:49:23.566" v="2329" actId="478"/>
          <ac:picMkLst>
            <pc:docMk/>
            <pc:sldMk cId="4129858676" sldId="523"/>
            <ac:picMk id="6" creationId="{0EAF89B4-052E-70F5-3672-EBD58F6BCE2F}"/>
          </ac:picMkLst>
        </pc:picChg>
        <pc:picChg chg="add del mod">
          <ac:chgData name="elena kornaeva" userId="f69ed83a2c22d3ac" providerId="LiveId" clId="{45307E8C-D723-4D27-A8E0-DCA43FBFCC60}" dt="2024-10-21T21:49:24.866" v="2330" actId="478"/>
          <ac:picMkLst>
            <pc:docMk/>
            <pc:sldMk cId="4129858676" sldId="523"/>
            <ac:picMk id="8" creationId="{66076451-4EFE-56BE-2992-6DFDE7444351}"/>
          </ac:picMkLst>
        </pc:picChg>
        <pc:picChg chg="add del mod">
          <ac:chgData name="elena kornaeva" userId="f69ed83a2c22d3ac" providerId="LiveId" clId="{45307E8C-D723-4D27-A8E0-DCA43FBFCC60}" dt="2024-10-21T21:49:22.807" v="2328" actId="478"/>
          <ac:picMkLst>
            <pc:docMk/>
            <pc:sldMk cId="4129858676" sldId="523"/>
            <ac:picMk id="10" creationId="{FC4F528D-B8D1-8F36-6A96-ABFBDD9A38FB}"/>
          </ac:picMkLst>
        </pc:picChg>
        <pc:picChg chg="add mod">
          <ac:chgData name="elena kornaeva" userId="f69ed83a2c22d3ac" providerId="LiveId" clId="{45307E8C-D723-4D27-A8E0-DCA43FBFCC60}" dt="2024-10-21T21:49:35.889" v="2333" actId="1076"/>
          <ac:picMkLst>
            <pc:docMk/>
            <pc:sldMk cId="4129858676" sldId="523"/>
            <ac:picMk id="13" creationId="{FE5AF63B-DD11-B516-5562-704B62317D76}"/>
          </ac:picMkLst>
        </pc:picChg>
        <pc:picChg chg="add mod">
          <ac:chgData name="elena kornaeva" userId="f69ed83a2c22d3ac" providerId="LiveId" clId="{45307E8C-D723-4D27-A8E0-DCA43FBFCC60}" dt="2024-10-21T21:52:35.135" v="2339"/>
          <ac:picMkLst>
            <pc:docMk/>
            <pc:sldMk cId="4129858676" sldId="523"/>
            <ac:picMk id="20" creationId="{3E1DFDC6-0BC8-058D-A3CE-25DF3CAC21A7}"/>
          </ac:picMkLst>
        </pc:picChg>
        <pc:picChg chg="add del mod">
          <ac:chgData name="elena kornaeva" userId="f69ed83a2c22d3ac" providerId="LiveId" clId="{45307E8C-D723-4D27-A8E0-DCA43FBFCC60}" dt="2024-10-21T21:53:05.857" v="2342" actId="478"/>
          <ac:picMkLst>
            <pc:docMk/>
            <pc:sldMk cId="4129858676" sldId="523"/>
            <ac:picMk id="21" creationId="{BFB1367F-627D-8063-D553-7A16BF6F2222}"/>
          </ac:picMkLst>
        </pc:picChg>
        <pc:picChg chg="add mod">
          <ac:chgData name="elena kornaeva" userId="f69ed83a2c22d3ac" providerId="LiveId" clId="{45307E8C-D723-4D27-A8E0-DCA43FBFCC60}" dt="2024-10-21T21:56:20.895" v="2352" actId="14100"/>
          <ac:picMkLst>
            <pc:docMk/>
            <pc:sldMk cId="4129858676" sldId="523"/>
            <ac:picMk id="22" creationId="{EEFF6149-C56B-0762-4F48-5439E78A0BA5}"/>
          </ac:picMkLst>
        </pc:picChg>
        <pc:picChg chg="del mod">
          <ac:chgData name="elena kornaeva" userId="f69ed83a2c22d3ac" providerId="LiveId" clId="{45307E8C-D723-4D27-A8E0-DCA43FBFCC60}" dt="2024-10-21T21:49:21.492" v="2326" actId="478"/>
          <ac:picMkLst>
            <pc:docMk/>
            <pc:sldMk cId="4129858676" sldId="523"/>
            <ac:picMk id="50" creationId="{341D1FBD-F8A5-900A-04AF-30F88020245F}"/>
          </ac:picMkLst>
        </pc:picChg>
        <pc:picChg chg="del">
          <ac:chgData name="elena kornaeva" userId="f69ed83a2c22d3ac" providerId="LiveId" clId="{45307E8C-D723-4D27-A8E0-DCA43FBFCC60}" dt="2024-10-21T20:48:46.182" v="2070" actId="478"/>
          <ac:picMkLst>
            <pc:docMk/>
            <pc:sldMk cId="4129858676" sldId="523"/>
            <ac:picMk id="52" creationId="{2BC31A10-EBBA-DCF8-1A38-C0755363F90C}"/>
          </ac:picMkLst>
        </pc:picChg>
      </pc:sldChg>
      <pc:sldChg chg="addSp delSp modSp add mod">
        <pc:chgData name="elena kornaeva" userId="f69ed83a2c22d3ac" providerId="LiveId" clId="{45307E8C-D723-4D27-A8E0-DCA43FBFCC60}" dt="2024-10-21T21:18:24.305" v="2297" actId="14100"/>
        <pc:sldMkLst>
          <pc:docMk/>
          <pc:sldMk cId="2653988986" sldId="524"/>
        </pc:sldMkLst>
        <pc:spChg chg="mod">
          <ac:chgData name="elena kornaeva" userId="f69ed83a2c22d3ac" providerId="LiveId" clId="{45307E8C-D723-4D27-A8E0-DCA43FBFCC60}" dt="2024-10-21T20:59:37.041" v="2200" actId="20577"/>
          <ac:spMkLst>
            <pc:docMk/>
            <pc:sldMk cId="2653988986" sldId="524"/>
            <ac:spMk id="25" creationId="{634A428D-886A-3142-DEDD-AA1146340671}"/>
          </ac:spMkLst>
        </pc:spChg>
        <pc:picChg chg="del">
          <ac:chgData name="elena kornaeva" userId="f69ed83a2c22d3ac" providerId="LiveId" clId="{45307E8C-D723-4D27-A8E0-DCA43FBFCC60}" dt="2024-10-21T20:55:11.184" v="2136" actId="478"/>
          <ac:picMkLst>
            <pc:docMk/>
            <pc:sldMk cId="2653988986" sldId="524"/>
            <ac:picMk id="4" creationId="{8C05BBFC-F4D5-3CA7-8A09-57FFF3DEA6FE}"/>
          </ac:picMkLst>
        </pc:picChg>
        <pc:picChg chg="add del mod">
          <ac:chgData name="elena kornaeva" userId="f69ed83a2c22d3ac" providerId="LiveId" clId="{45307E8C-D723-4D27-A8E0-DCA43FBFCC60}" dt="2024-10-21T20:58:25.289" v="2163" actId="22"/>
          <ac:picMkLst>
            <pc:docMk/>
            <pc:sldMk cId="2653988986" sldId="524"/>
            <ac:picMk id="5" creationId="{7E83C799-3534-DD39-C288-270234208F8D}"/>
          </ac:picMkLst>
        </pc:picChg>
        <pc:picChg chg="mod">
          <ac:chgData name="elena kornaeva" userId="f69ed83a2c22d3ac" providerId="LiveId" clId="{45307E8C-D723-4D27-A8E0-DCA43FBFCC60}" dt="2024-10-21T21:18:24.305" v="2297" actId="14100"/>
          <ac:picMkLst>
            <pc:docMk/>
            <pc:sldMk cId="2653988986" sldId="524"/>
            <ac:picMk id="6" creationId="{6B3963BD-2605-0E61-B5DB-0688D7FBBB85}"/>
          </ac:picMkLst>
        </pc:picChg>
        <pc:picChg chg="del">
          <ac:chgData name="elena kornaeva" userId="f69ed83a2c22d3ac" providerId="LiveId" clId="{45307E8C-D723-4D27-A8E0-DCA43FBFCC60}" dt="2024-10-21T20:55:33.290" v="2143" actId="478"/>
          <ac:picMkLst>
            <pc:docMk/>
            <pc:sldMk cId="2653988986" sldId="524"/>
            <ac:picMk id="8" creationId="{271C1641-56FE-C5A3-908A-4BB64DA29E49}"/>
          </ac:picMkLst>
        </pc:picChg>
        <pc:picChg chg="add del mod">
          <ac:chgData name="elena kornaeva" userId="f69ed83a2c22d3ac" providerId="LiveId" clId="{45307E8C-D723-4D27-A8E0-DCA43FBFCC60}" dt="2024-10-21T20:58:26.839" v="2164" actId="478"/>
          <ac:picMkLst>
            <pc:docMk/>
            <pc:sldMk cId="2653988986" sldId="524"/>
            <ac:picMk id="10" creationId="{5B93C2B9-FEDF-F05D-584C-39824504A1DA}"/>
          </ac:picMkLst>
        </pc:picChg>
        <pc:picChg chg="del">
          <ac:chgData name="elena kornaeva" userId="f69ed83a2c22d3ac" providerId="LiveId" clId="{45307E8C-D723-4D27-A8E0-DCA43FBFCC60}" dt="2024-10-21T20:55:10.262" v="2135" actId="478"/>
          <ac:picMkLst>
            <pc:docMk/>
            <pc:sldMk cId="2653988986" sldId="524"/>
            <ac:picMk id="50" creationId="{E169B500-1D94-1AB1-9EE5-655AEA99E8BA}"/>
          </ac:picMkLst>
        </pc:picChg>
      </pc:sldChg>
      <pc:sldChg chg="addSp delSp modSp add mod">
        <pc:chgData name="elena kornaeva" userId="f69ed83a2c22d3ac" providerId="LiveId" clId="{45307E8C-D723-4D27-A8E0-DCA43FBFCC60}" dt="2024-10-21T21:18:19.508" v="2296" actId="14100"/>
        <pc:sldMkLst>
          <pc:docMk/>
          <pc:sldMk cId="3928783812" sldId="525"/>
        </pc:sldMkLst>
        <pc:spChg chg="add mod">
          <ac:chgData name="elena kornaeva" userId="f69ed83a2c22d3ac" providerId="LiveId" clId="{45307E8C-D723-4D27-A8E0-DCA43FBFCC60}" dt="2024-10-21T20:59:56.034" v="2202"/>
          <ac:spMkLst>
            <pc:docMk/>
            <pc:sldMk cId="3928783812" sldId="525"/>
            <ac:spMk id="2" creationId="{81274A47-3F3D-4CDF-3513-C3D2DE5A91CF}"/>
          </ac:spMkLst>
        </pc:spChg>
        <pc:spChg chg="add mod">
          <ac:chgData name="elena kornaeva" userId="f69ed83a2c22d3ac" providerId="LiveId" clId="{45307E8C-D723-4D27-A8E0-DCA43FBFCC60}" dt="2024-10-21T21:00:00.612" v="2203"/>
          <ac:spMkLst>
            <pc:docMk/>
            <pc:sldMk cId="3928783812" sldId="525"/>
            <ac:spMk id="4" creationId="{C01F80B0-8C6A-AFDF-DC08-5F77DB127CAB}"/>
          </ac:spMkLst>
        </pc:spChg>
        <pc:spChg chg="del">
          <ac:chgData name="elena kornaeva" userId="f69ed83a2c22d3ac" providerId="LiveId" clId="{45307E8C-D723-4D27-A8E0-DCA43FBFCC60}" dt="2024-10-21T20:59:55.694" v="2201" actId="478"/>
          <ac:spMkLst>
            <pc:docMk/>
            <pc:sldMk cId="3928783812" sldId="525"/>
            <ac:spMk id="25" creationId="{50BECBBB-C884-7882-1CD2-046C784C6FBA}"/>
          </ac:spMkLst>
        </pc:spChg>
        <pc:picChg chg="mod">
          <ac:chgData name="elena kornaeva" userId="f69ed83a2c22d3ac" providerId="LiveId" clId="{45307E8C-D723-4D27-A8E0-DCA43FBFCC60}" dt="2024-10-21T21:18:19.508" v="2296" actId="14100"/>
          <ac:picMkLst>
            <pc:docMk/>
            <pc:sldMk cId="3928783812" sldId="525"/>
            <ac:picMk id="6" creationId="{9D0ED531-399F-09F0-F46F-FB4D78C5AD13}"/>
          </ac:picMkLst>
        </pc:picChg>
        <pc:picChg chg="add mod">
          <ac:chgData name="elena kornaeva" userId="f69ed83a2c22d3ac" providerId="LiveId" clId="{45307E8C-D723-4D27-A8E0-DCA43FBFCC60}" dt="2024-10-21T21:00:34.605" v="2210" actId="1037"/>
          <ac:picMkLst>
            <pc:docMk/>
            <pc:sldMk cId="3928783812" sldId="525"/>
            <ac:picMk id="7" creationId="{857C800E-45D7-DD9B-8A0F-F452503185BA}"/>
          </ac:picMkLst>
        </pc:picChg>
        <pc:picChg chg="del">
          <ac:chgData name="elena kornaeva" userId="f69ed83a2c22d3ac" providerId="LiveId" clId="{45307E8C-D723-4D27-A8E0-DCA43FBFCC60}" dt="2024-10-21T20:58:34.758" v="2166" actId="478"/>
          <ac:picMkLst>
            <pc:docMk/>
            <pc:sldMk cId="3928783812" sldId="525"/>
            <ac:picMk id="10" creationId="{9B20D974-A3CB-A1AB-1623-B592688D0FB0}"/>
          </ac:picMkLst>
        </pc:picChg>
      </pc:sldChg>
      <pc:sldChg chg="addSp delSp modSp add mod">
        <pc:chgData name="elena kornaeva" userId="f69ed83a2c22d3ac" providerId="LiveId" clId="{45307E8C-D723-4D27-A8E0-DCA43FBFCC60}" dt="2024-10-21T21:22:24.435" v="2303" actId="478"/>
        <pc:sldMkLst>
          <pc:docMk/>
          <pc:sldMk cId="4002603677" sldId="526"/>
        </pc:sldMkLst>
        <pc:spChg chg="mod">
          <ac:chgData name="elena kornaeva" userId="f69ed83a2c22d3ac" providerId="LiveId" clId="{45307E8C-D723-4D27-A8E0-DCA43FBFCC60}" dt="2024-10-21T21:12:05.708" v="2263" actId="20577"/>
          <ac:spMkLst>
            <pc:docMk/>
            <pc:sldMk cId="4002603677" sldId="526"/>
            <ac:spMk id="25" creationId="{C4679F72-4A9A-F29E-D830-E36267FB2054}"/>
          </ac:spMkLst>
        </pc:spChg>
        <pc:picChg chg="add mod">
          <ac:chgData name="elena kornaeva" userId="f69ed83a2c22d3ac" providerId="LiveId" clId="{45307E8C-D723-4D27-A8E0-DCA43FBFCC60}" dt="2024-10-21T21:18:13.795" v="2295" actId="14100"/>
          <ac:picMkLst>
            <pc:docMk/>
            <pc:sldMk cId="4002603677" sldId="526"/>
            <ac:picMk id="2" creationId="{C1143546-14F3-8DC5-E2DA-C71CC4207FC1}"/>
          </ac:picMkLst>
        </pc:picChg>
        <pc:picChg chg="add mod">
          <ac:chgData name="elena kornaeva" userId="f69ed83a2c22d3ac" providerId="LiveId" clId="{45307E8C-D723-4D27-A8E0-DCA43FBFCC60}" dt="2024-10-21T21:10:30.574" v="2247" actId="1076"/>
          <ac:picMkLst>
            <pc:docMk/>
            <pc:sldMk cId="4002603677" sldId="526"/>
            <ac:picMk id="5" creationId="{E334E931-957C-26D5-4B8C-06F3585F984B}"/>
          </ac:picMkLst>
        </pc:picChg>
        <pc:picChg chg="del">
          <ac:chgData name="elena kornaeva" userId="f69ed83a2c22d3ac" providerId="LiveId" clId="{45307E8C-D723-4D27-A8E0-DCA43FBFCC60}" dt="2024-10-21T21:07:21.810" v="2214" actId="478"/>
          <ac:picMkLst>
            <pc:docMk/>
            <pc:sldMk cId="4002603677" sldId="526"/>
            <ac:picMk id="6" creationId="{EC5F0BA8-FA33-20D1-A231-FD514E0179E8}"/>
          </ac:picMkLst>
        </pc:picChg>
        <pc:picChg chg="add mod">
          <ac:chgData name="elena kornaeva" userId="f69ed83a2c22d3ac" providerId="LiveId" clId="{45307E8C-D723-4D27-A8E0-DCA43FBFCC60}" dt="2024-10-21T21:13:29.556" v="2267" actId="1076"/>
          <ac:picMkLst>
            <pc:docMk/>
            <pc:sldMk cId="4002603677" sldId="526"/>
            <ac:picMk id="8" creationId="{7DED76D4-AECE-668C-2B1B-A2B862BE1912}"/>
          </ac:picMkLst>
        </pc:picChg>
        <pc:picChg chg="del">
          <ac:chgData name="elena kornaeva" userId="f69ed83a2c22d3ac" providerId="LiveId" clId="{45307E8C-D723-4D27-A8E0-DCA43FBFCC60}" dt="2024-10-21T20:58:39.101" v="2168" actId="478"/>
          <ac:picMkLst>
            <pc:docMk/>
            <pc:sldMk cId="4002603677" sldId="526"/>
            <ac:picMk id="10" creationId="{0ECC8A58-9EF9-B743-6496-CAD6C3FE0A68}"/>
          </ac:picMkLst>
        </pc:picChg>
        <pc:picChg chg="add del mod">
          <ac:chgData name="elena kornaeva" userId="f69ed83a2c22d3ac" providerId="LiveId" clId="{45307E8C-D723-4D27-A8E0-DCA43FBFCC60}" dt="2024-10-21T21:22:24.435" v="2303" actId="478"/>
          <ac:picMkLst>
            <pc:docMk/>
            <pc:sldMk cId="4002603677" sldId="526"/>
            <ac:picMk id="12" creationId="{97109101-2335-03F2-AB7E-37694CBADEC3}"/>
          </ac:picMkLst>
        </pc:picChg>
      </pc:sldChg>
      <pc:sldChg chg="delSp modSp add mod">
        <pc:chgData name="elena kornaeva" userId="f69ed83a2c22d3ac" providerId="LiveId" clId="{45307E8C-D723-4D27-A8E0-DCA43FBFCC60}" dt="2024-10-21T21:18:06.758" v="2294" actId="14100"/>
        <pc:sldMkLst>
          <pc:docMk/>
          <pc:sldMk cId="551808377" sldId="527"/>
        </pc:sldMkLst>
        <pc:spChg chg="mod">
          <ac:chgData name="elena kornaeva" userId="f69ed83a2c22d3ac" providerId="LiveId" clId="{45307E8C-D723-4D27-A8E0-DCA43FBFCC60}" dt="2024-10-21T21:15:35.286" v="2288" actId="20577"/>
          <ac:spMkLst>
            <pc:docMk/>
            <pc:sldMk cId="551808377" sldId="527"/>
            <ac:spMk id="25" creationId="{E9BD31FD-B9AB-052E-B11E-2B9B552ABA94}"/>
          </ac:spMkLst>
        </pc:spChg>
        <pc:picChg chg="mod">
          <ac:chgData name="elena kornaeva" userId="f69ed83a2c22d3ac" providerId="LiveId" clId="{45307E8C-D723-4D27-A8E0-DCA43FBFCC60}" dt="2024-10-21T21:18:06.758" v="2294" actId="14100"/>
          <ac:picMkLst>
            <pc:docMk/>
            <pc:sldMk cId="551808377" sldId="527"/>
            <ac:picMk id="4" creationId="{105D2CE3-F2A1-B9BF-3D27-C53BD0489088}"/>
          </ac:picMkLst>
        </pc:picChg>
        <pc:picChg chg="del">
          <ac:chgData name="elena kornaeva" userId="f69ed83a2c22d3ac" providerId="LiveId" clId="{45307E8C-D723-4D27-A8E0-DCA43FBFCC60}" dt="2024-10-21T21:15:14.825" v="2272" actId="478"/>
          <ac:picMkLst>
            <pc:docMk/>
            <pc:sldMk cId="551808377" sldId="527"/>
            <ac:picMk id="6" creationId="{6A81429B-A054-7848-BE05-97D2CFF72FB2}"/>
          </ac:picMkLst>
        </pc:picChg>
        <pc:picChg chg="del">
          <ac:chgData name="elena kornaeva" userId="f69ed83a2c22d3ac" providerId="LiveId" clId="{45307E8C-D723-4D27-A8E0-DCA43FBFCC60}" dt="2024-10-21T21:15:12.963" v="2271" actId="478"/>
          <ac:picMkLst>
            <pc:docMk/>
            <pc:sldMk cId="551808377" sldId="527"/>
            <ac:picMk id="8" creationId="{73CED323-10D3-8991-1B77-84A5E00BDFF2}"/>
          </ac:picMkLst>
        </pc:picChg>
        <pc:picChg chg="del">
          <ac:chgData name="elena kornaeva" userId="f69ed83a2c22d3ac" providerId="LiveId" clId="{45307E8C-D723-4D27-A8E0-DCA43FBFCC60}" dt="2024-10-21T21:15:11.390" v="2270" actId="478"/>
          <ac:picMkLst>
            <pc:docMk/>
            <pc:sldMk cId="551808377" sldId="527"/>
            <ac:picMk id="10" creationId="{172BC4F8-9418-5460-FA75-82D5354B0180}"/>
          </ac:picMkLst>
        </pc:picChg>
        <pc:picChg chg="del">
          <ac:chgData name="elena kornaeva" userId="f69ed83a2c22d3ac" providerId="LiveId" clId="{45307E8C-D723-4D27-A8E0-DCA43FBFCC60}" dt="2024-10-21T21:15:10.618" v="2269" actId="478"/>
          <ac:picMkLst>
            <pc:docMk/>
            <pc:sldMk cId="551808377" sldId="527"/>
            <ac:picMk id="50" creationId="{F12E5101-95F5-6495-AFCF-21DDF1317583}"/>
          </ac:picMkLst>
        </pc:picChg>
      </pc:sldChg>
      <pc:sldChg chg="addSp delSp modSp add mod">
        <pc:chgData name="elena kornaeva" userId="f69ed83a2c22d3ac" providerId="LiveId" clId="{45307E8C-D723-4D27-A8E0-DCA43FBFCC60}" dt="2024-10-21T21:28:55.883" v="2325" actId="108"/>
        <pc:sldMkLst>
          <pc:docMk/>
          <pc:sldMk cId="2866519703" sldId="528"/>
        </pc:sldMkLst>
        <pc:spChg chg="add del">
          <ac:chgData name="elena kornaeva" userId="f69ed83a2c22d3ac" providerId="LiveId" clId="{45307E8C-D723-4D27-A8E0-DCA43FBFCC60}" dt="2024-10-21T21:27:50.301" v="2317" actId="11529"/>
          <ac:spMkLst>
            <pc:docMk/>
            <pc:sldMk cId="2866519703" sldId="528"/>
            <ac:spMk id="10" creationId="{B28A4141-CAE4-D5CC-35AA-8FD034364DB3}"/>
          </ac:spMkLst>
        </pc:spChg>
        <pc:spChg chg="add mod">
          <ac:chgData name="elena kornaeva" userId="f69ed83a2c22d3ac" providerId="LiveId" clId="{45307E8C-D723-4D27-A8E0-DCA43FBFCC60}" dt="2024-10-21T21:28:17.198" v="2320" actId="692"/>
          <ac:spMkLst>
            <pc:docMk/>
            <pc:sldMk cId="2866519703" sldId="528"/>
            <ac:spMk id="12" creationId="{2A5357B8-A763-4C87-2C4D-61075CD95E33}"/>
          </ac:spMkLst>
        </pc:spChg>
        <pc:spChg chg="add mod">
          <ac:chgData name="elena kornaeva" userId="f69ed83a2c22d3ac" providerId="LiveId" clId="{45307E8C-D723-4D27-A8E0-DCA43FBFCC60}" dt="2024-10-21T21:28:38.285" v="2323" actId="14100"/>
          <ac:spMkLst>
            <pc:docMk/>
            <pc:sldMk cId="2866519703" sldId="528"/>
            <ac:spMk id="13" creationId="{9AC62AD9-988B-5612-D995-7DA146516318}"/>
          </ac:spMkLst>
        </pc:spChg>
        <pc:picChg chg="del">
          <ac:chgData name="elena kornaeva" userId="f69ed83a2c22d3ac" providerId="LiveId" clId="{45307E8C-D723-4D27-A8E0-DCA43FBFCC60}" dt="2024-10-21T21:16:54.768" v="2290" actId="478"/>
          <ac:picMkLst>
            <pc:docMk/>
            <pc:sldMk cId="2866519703" sldId="528"/>
            <ac:picMk id="4" creationId="{04AE5A6E-E33C-9769-1F88-FA8E58E82929}"/>
          </ac:picMkLst>
        </pc:picChg>
        <pc:picChg chg="add mod">
          <ac:chgData name="elena kornaeva" userId="f69ed83a2c22d3ac" providerId="LiveId" clId="{45307E8C-D723-4D27-A8E0-DCA43FBFCC60}" dt="2024-10-21T21:18:39.154" v="2299" actId="14100"/>
          <ac:picMkLst>
            <pc:docMk/>
            <pc:sldMk cId="2866519703" sldId="528"/>
            <ac:picMk id="5" creationId="{9C6B668C-406F-73D2-0663-293D8309E835}"/>
          </ac:picMkLst>
        </pc:picChg>
        <pc:picChg chg="add mod">
          <ac:chgData name="elena kornaeva" userId="f69ed83a2c22d3ac" providerId="LiveId" clId="{45307E8C-D723-4D27-A8E0-DCA43FBFCC60}" dt="2024-10-21T21:25:06.297" v="2310" actId="1076"/>
          <ac:picMkLst>
            <pc:docMk/>
            <pc:sldMk cId="2866519703" sldId="528"/>
            <ac:picMk id="7" creationId="{205FBBF6-E9C9-200D-32F8-5FA911DB6D0D}"/>
          </ac:picMkLst>
        </pc:picChg>
        <pc:picChg chg="add mod">
          <ac:chgData name="elena kornaeva" userId="f69ed83a2c22d3ac" providerId="LiveId" clId="{45307E8C-D723-4D27-A8E0-DCA43FBFCC60}" dt="2024-10-21T21:27:35.916" v="2315" actId="1076"/>
          <ac:picMkLst>
            <pc:docMk/>
            <pc:sldMk cId="2866519703" sldId="528"/>
            <ac:picMk id="9" creationId="{1449C18C-269B-F5A3-8A72-D396378F4332}"/>
          </ac:picMkLst>
        </pc:picChg>
        <pc:cxnChg chg="add mod">
          <ac:chgData name="elena kornaeva" userId="f69ed83a2c22d3ac" providerId="LiveId" clId="{45307E8C-D723-4D27-A8E0-DCA43FBFCC60}" dt="2024-10-21T21:28:55.883" v="2325" actId="108"/>
          <ac:cxnSpMkLst>
            <pc:docMk/>
            <pc:sldMk cId="2866519703" sldId="528"/>
            <ac:cxnSpMk id="20" creationId="{EF54D866-6CED-ACDF-41D1-6EF863EA5E00}"/>
          </ac:cxnSpMkLst>
        </pc:cxnChg>
      </pc:sldChg>
      <pc:sldChg chg="addSp delSp modSp add mod">
        <pc:chgData name="elena kornaeva" userId="f69ed83a2c22d3ac" providerId="LiveId" clId="{45307E8C-D723-4D27-A8E0-DCA43FBFCC60}" dt="2024-10-21T22:49:34.151" v="2945" actId="478"/>
        <pc:sldMkLst>
          <pc:docMk/>
          <pc:sldMk cId="2003993892" sldId="529"/>
        </pc:sldMkLst>
        <pc:spChg chg="del">
          <ac:chgData name="elena kornaeva" userId="f69ed83a2c22d3ac" providerId="LiveId" clId="{45307E8C-D723-4D27-A8E0-DCA43FBFCC60}" dt="2024-10-21T21:53:44.777" v="2345" actId="478"/>
          <ac:spMkLst>
            <pc:docMk/>
            <pc:sldMk cId="2003993892" sldId="529"/>
            <ac:spMk id="18" creationId="{F6BBAA99-7A68-4BB2-E82D-74824934C99A}"/>
          </ac:spMkLst>
        </pc:spChg>
        <pc:picChg chg="add del mod">
          <ac:chgData name="elena kornaeva" userId="f69ed83a2c22d3ac" providerId="LiveId" clId="{45307E8C-D723-4D27-A8E0-DCA43FBFCC60}" dt="2024-10-21T22:16:16.500" v="2578" actId="478"/>
          <ac:picMkLst>
            <pc:docMk/>
            <pc:sldMk cId="2003993892" sldId="529"/>
            <ac:picMk id="4" creationId="{B31FBE39-13FB-3497-04FF-3E6DBBE856F4}"/>
          </ac:picMkLst>
        </pc:picChg>
        <pc:picChg chg="add">
          <ac:chgData name="elena kornaeva" userId="f69ed83a2c22d3ac" providerId="LiveId" clId="{45307E8C-D723-4D27-A8E0-DCA43FBFCC60}" dt="2024-10-21T22:44:10.167" v="2901" actId="22"/>
          <ac:picMkLst>
            <pc:docMk/>
            <pc:sldMk cId="2003993892" sldId="529"/>
            <ac:picMk id="6" creationId="{64D389A8-A04A-E37B-67BC-6C87C9466B06}"/>
          </ac:picMkLst>
        </pc:picChg>
        <pc:picChg chg="add del">
          <ac:chgData name="elena kornaeva" userId="f69ed83a2c22d3ac" providerId="LiveId" clId="{45307E8C-D723-4D27-A8E0-DCA43FBFCC60}" dt="2024-10-21T22:49:34.151" v="2945" actId="478"/>
          <ac:picMkLst>
            <pc:docMk/>
            <pc:sldMk cId="2003993892" sldId="529"/>
            <ac:picMk id="8" creationId="{068DD8F9-EEAC-3951-0D42-8572EC949197}"/>
          </ac:picMkLst>
        </pc:picChg>
        <pc:picChg chg="del">
          <ac:chgData name="elena kornaeva" userId="f69ed83a2c22d3ac" providerId="LiveId" clId="{45307E8C-D723-4D27-A8E0-DCA43FBFCC60}" dt="2024-10-21T21:53:42.125" v="2344" actId="478"/>
          <ac:picMkLst>
            <pc:docMk/>
            <pc:sldMk cId="2003993892" sldId="529"/>
            <ac:picMk id="13" creationId="{A88EDA8C-2D7B-7C62-60FC-25EABA218F6D}"/>
          </ac:picMkLst>
        </pc:picChg>
        <pc:picChg chg="del">
          <ac:chgData name="elena kornaeva" userId="f69ed83a2c22d3ac" providerId="LiveId" clId="{45307E8C-D723-4D27-A8E0-DCA43FBFCC60}" dt="2024-10-21T22:44:12.985" v="2902" actId="478"/>
          <ac:picMkLst>
            <pc:docMk/>
            <pc:sldMk cId="2003993892" sldId="529"/>
            <ac:picMk id="20" creationId="{A3DAE390-8BF8-D1C2-23AC-BB3DFC734432}"/>
          </ac:picMkLst>
        </pc:picChg>
      </pc:sldChg>
      <pc:sldChg chg="modSp add mod ord">
        <pc:chgData name="elena kornaeva" userId="f69ed83a2c22d3ac" providerId="LiveId" clId="{45307E8C-D723-4D27-A8E0-DCA43FBFCC60}" dt="2024-10-21T21:58:36.519" v="2358"/>
        <pc:sldMkLst>
          <pc:docMk/>
          <pc:sldMk cId="3935785032" sldId="530"/>
        </pc:sldMkLst>
        <pc:spChg chg="mod">
          <ac:chgData name="elena kornaeva" userId="f69ed83a2c22d3ac" providerId="LiveId" clId="{45307E8C-D723-4D27-A8E0-DCA43FBFCC60}" dt="2024-10-21T21:57:26.652" v="2356" actId="14100"/>
          <ac:spMkLst>
            <pc:docMk/>
            <pc:sldMk cId="3935785032" sldId="530"/>
            <ac:spMk id="18" creationId="{095D9827-7E43-0615-419B-2DBF9A3CD6B7}"/>
          </ac:spMkLst>
        </pc:spChg>
        <pc:picChg chg="mod">
          <ac:chgData name="elena kornaeva" userId="f69ed83a2c22d3ac" providerId="LiveId" clId="{45307E8C-D723-4D27-A8E0-DCA43FBFCC60}" dt="2024-10-21T21:57:06.487" v="2355" actId="14100"/>
          <ac:picMkLst>
            <pc:docMk/>
            <pc:sldMk cId="3935785032" sldId="530"/>
            <ac:picMk id="13" creationId="{1F99310E-088C-4A75-3233-B2F4F350FEAD}"/>
          </ac:picMkLst>
        </pc:picChg>
        <pc:picChg chg="mod modCrop">
          <ac:chgData name="elena kornaeva" userId="f69ed83a2c22d3ac" providerId="LiveId" clId="{45307E8C-D723-4D27-A8E0-DCA43FBFCC60}" dt="2024-10-21T21:56:46.284" v="2354" actId="732"/>
          <ac:picMkLst>
            <pc:docMk/>
            <pc:sldMk cId="3935785032" sldId="530"/>
            <ac:picMk id="22" creationId="{6BE12FBB-8593-D7C3-DDBC-D061989E1386}"/>
          </ac:picMkLst>
        </pc:picChg>
      </pc:sldChg>
      <pc:sldChg chg="add del">
        <pc:chgData name="elena kornaeva" userId="f69ed83a2c22d3ac" providerId="LiveId" clId="{45307E8C-D723-4D27-A8E0-DCA43FBFCC60}" dt="2024-10-21T22:16:00.238" v="2576" actId="47"/>
        <pc:sldMkLst>
          <pc:docMk/>
          <pc:sldMk cId="1622202983" sldId="531"/>
        </pc:sldMkLst>
      </pc:sldChg>
      <pc:sldChg chg="addSp delSp modSp add mod modAnim">
        <pc:chgData name="elena kornaeva" userId="f69ed83a2c22d3ac" providerId="LiveId" clId="{45307E8C-D723-4D27-A8E0-DCA43FBFCC60}" dt="2024-10-21T22:16:41.481" v="2581"/>
        <pc:sldMkLst>
          <pc:docMk/>
          <pc:sldMk cId="4287634919" sldId="532"/>
        </pc:sldMkLst>
        <pc:spChg chg="add mod">
          <ac:chgData name="elena kornaeva" userId="f69ed83a2c22d3ac" providerId="LiveId" clId="{45307E8C-D723-4D27-A8E0-DCA43FBFCC60}" dt="2024-10-21T22:14:07.545" v="2568" actId="1036"/>
          <ac:spMkLst>
            <pc:docMk/>
            <pc:sldMk cId="4287634919" sldId="532"/>
            <ac:spMk id="5" creationId="{42ED59BF-B380-8D8E-CFEA-A6114E9172EC}"/>
          </ac:spMkLst>
        </pc:spChg>
        <pc:spChg chg="add mod">
          <ac:chgData name="elena kornaeva" userId="f69ed83a2c22d3ac" providerId="LiveId" clId="{45307E8C-D723-4D27-A8E0-DCA43FBFCC60}" dt="2024-10-21T22:14:07.545" v="2568" actId="1036"/>
          <ac:spMkLst>
            <pc:docMk/>
            <pc:sldMk cId="4287634919" sldId="532"/>
            <ac:spMk id="6" creationId="{56705B55-472D-037B-0B65-E2B9DF0DBE31}"/>
          </ac:spMkLst>
        </pc:spChg>
        <pc:spChg chg="add mod">
          <ac:chgData name="elena kornaeva" userId="f69ed83a2c22d3ac" providerId="LiveId" clId="{45307E8C-D723-4D27-A8E0-DCA43FBFCC60}" dt="2024-10-21T22:14:07.545" v="2568" actId="1036"/>
          <ac:spMkLst>
            <pc:docMk/>
            <pc:sldMk cId="4287634919" sldId="532"/>
            <ac:spMk id="8" creationId="{F0482C47-B360-CE75-C0F3-610F90C21F28}"/>
          </ac:spMkLst>
        </pc:spChg>
        <pc:spChg chg="del">
          <ac:chgData name="elena kornaeva" userId="f69ed83a2c22d3ac" providerId="LiveId" clId="{45307E8C-D723-4D27-A8E0-DCA43FBFCC60}" dt="2024-10-21T21:59:09.340" v="2362" actId="478"/>
          <ac:spMkLst>
            <pc:docMk/>
            <pc:sldMk cId="4287634919" sldId="532"/>
            <ac:spMk id="18" creationId="{093EE5B8-3CD4-7054-193B-C6237F5D3A2F}"/>
          </ac:spMkLst>
        </pc:spChg>
        <pc:spChg chg="add mod">
          <ac:chgData name="elena kornaeva" userId="f69ed83a2c22d3ac" providerId="LiveId" clId="{45307E8C-D723-4D27-A8E0-DCA43FBFCC60}" dt="2024-10-21T22:14:07.545" v="2568" actId="1036"/>
          <ac:spMkLst>
            <pc:docMk/>
            <pc:sldMk cId="4287634919" sldId="532"/>
            <ac:spMk id="23" creationId="{9D0D6B05-73BD-50A0-8D41-377D7E1BF478}"/>
          </ac:spMkLst>
        </pc:spChg>
        <pc:spChg chg="add mod">
          <ac:chgData name="elena kornaeva" userId="f69ed83a2c22d3ac" providerId="LiveId" clId="{45307E8C-D723-4D27-A8E0-DCA43FBFCC60}" dt="2024-10-21T22:14:07.545" v="2568" actId="1036"/>
          <ac:spMkLst>
            <pc:docMk/>
            <pc:sldMk cId="4287634919" sldId="532"/>
            <ac:spMk id="24" creationId="{34152C61-898D-1707-1AB6-B36E28F2DD74}"/>
          </ac:spMkLst>
        </pc:spChg>
        <pc:spChg chg="add del mod">
          <ac:chgData name="elena kornaeva" userId="f69ed83a2c22d3ac" providerId="LiveId" clId="{45307E8C-D723-4D27-A8E0-DCA43FBFCC60}" dt="2024-10-21T22:13:54.614" v="2523" actId="478"/>
          <ac:spMkLst>
            <pc:docMk/>
            <pc:sldMk cId="4287634919" sldId="532"/>
            <ac:spMk id="26" creationId="{13D8AFB0-85D3-0D9A-352E-6089A73D852F}"/>
          </ac:spMkLst>
        </pc:spChg>
        <pc:spChg chg="add mod">
          <ac:chgData name="elena kornaeva" userId="f69ed83a2c22d3ac" providerId="LiveId" clId="{45307E8C-D723-4D27-A8E0-DCA43FBFCC60}" dt="2024-10-21T22:14:07.545" v="2568" actId="1036"/>
          <ac:spMkLst>
            <pc:docMk/>
            <pc:sldMk cId="4287634919" sldId="532"/>
            <ac:spMk id="30" creationId="{8F125D92-080E-5CFD-3A90-EE542F3940B1}"/>
          </ac:spMkLst>
        </pc:spChg>
        <pc:spChg chg="add mod">
          <ac:chgData name="elena kornaeva" userId="f69ed83a2c22d3ac" providerId="LiveId" clId="{45307E8C-D723-4D27-A8E0-DCA43FBFCC60}" dt="2024-10-21T22:14:07.545" v="2568" actId="1036"/>
          <ac:spMkLst>
            <pc:docMk/>
            <pc:sldMk cId="4287634919" sldId="532"/>
            <ac:spMk id="31" creationId="{0E135253-8F57-A815-719F-9E1886D1D798}"/>
          </ac:spMkLst>
        </pc:spChg>
        <pc:spChg chg="add del mod">
          <ac:chgData name="elena kornaeva" userId="f69ed83a2c22d3ac" providerId="LiveId" clId="{45307E8C-D723-4D27-A8E0-DCA43FBFCC60}" dt="2024-10-21T22:13:52.737" v="2522" actId="478"/>
          <ac:spMkLst>
            <pc:docMk/>
            <pc:sldMk cId="4287634919" sldId="532"/>
            <ac:spMk id="32" creationId="{2086B3C1-8A6B-0D9E-3AF4-B4D2B19F71B4}"/>
          </ac:spMkLst>
        </pc:spChg>
        <pc:graphicFrameChg chg="add mod modGraphic">
          <ac:chgData name="elena kornaeva" userId="f69ed83a2c22d3ac" providerId="LiveId" clId="{45307E8C-D723-4D27-A8E0-DCA43FBFCC60}" dt="2024-10-21T22:14:07.545" v="2568" actId="1036"/>
          <ac:graphicFrameMkLst>
            <pc:docMk/>
            <pc:sldMk cId="4287634919" sldId="532"/>
            <ac:graphicFrameMk id="2" creationId="{278D2A5C-835F-3E1A-4AA6-4B56CA11682A}"/>
          </ac:graphicFrameMkLst>
        </pc:graphicFrameChg>
        <pc:graphicFrameChg chg="add mod modGraphic">
          <ac:chgData name="elena kornaeva" userId="f69ed83a2c22d3ac" providerId="LiveId" clId="{45307E8C-D723-4D27-A8E0-DCA43FBFCC60}" dt="2024-10-21T22:14:07.545" v="2568" actId="1036"/>
          <ac:graphicFrameMkLst>
            <pc:docMk/>
            <pc:sldMk cId="4287634919" sldId="532"/>
            <ac:graphicFrameMk id="4" creationId="{04871F4E-2F7E-E874-5D02-7064D2317C7C}"/>
          </ac:graphicFrameMkLst>
        </pc:graphicFrameChg>
        <pc:graphicFrameChg chg="add mod modGraphic">
          <ac:chgData name="elena kornaeva" userId="f69ed83a2c22d3ac" providerId="LiveId" clId="{45307E8C-D723-4D27-A8E0-DCA43FBFCC60}" dt="2024-10-21T22:14:07.545" v="2568" actId="1036"/>
          <ac:graphicFrameMkLst>
            <pc:docMk/>
            <pc:sldMk cId="4287634919" sldId="532"/>
            <ac:graphicFrameMk id="9" creationId="{67B137D8-2662-E2DE-D02D-E8CD5C8D5E62}"/>
          </ac:graphicFrameMkLst>
        </pc:graphicFrameChg>
        <pc:graphicFrameChg chg="add mod">
          <ac:chgData name="elena kornaeva" userId="f69ed83a2c22d3ac" providerId="LiveId" clId="{45307E8C-D723-4D27-A8E0-DCA43FBFCC60}" dt="2024-10-21T22:14:07.545" v="2568" actId="1036"/>
          <ac:graphicFrameMkLst>
            <pc:docMk/>
            <pc:sldMk cId="4287634919" sldId="532"/>
            <ac:graphicFrameMk id="12" creationId="{2D9463B4-DB19-F9D2-99A4-73CBB94BC642}"/>
          </ac:graphicFrameMkLst>
        </pc:graphicFrameChg>
        <pc:graphicFrameChg chg="add mod modGraphic">
          <ac:chgData name="elena kornaeva" userId="f69ed83a2c22d3ac" providerId="LiveId" clId="{45307E8C-D723-4D27-A8E0-DCA43FBFCC60}" dt="2024-10-21T22:14:49.419" v="2570"/>
          <ac:graphicFrameMkLst>
            <pc:docMk/>
            <pc:sldMk cId="4287634919" sldId="532"/>
            <ac:graphicFrameMk id="21" creationId="{7E45767C-6CFE-B5E0-DA17-7480AD137A7D}"/>
          </ac:graphicFrameMkLst>
        </pc:graphicFrameChg>
        <pc:graphicFrameChg chg="add mod modGraphic">
          <ac:chgData name="elena kornaeva" userId="f69ed83a2c22d3ac" providerId="LiveId" clId="{45307E8C-D723-4D27-A8E0-DCA43FBFCC60}" dt="2024-10-21T22:15:11.984" v="2572"/>
          <ac:graphicFrameMkLst>
            <pc:docMk/>
            <pc:sldMk cId="4287634919" sldId="532"/>
            <ac:graphicFrameMk id="27" creationId="{DC8D93B6-85AF-F2E0-8212-6428F8BBE554}"/>
          </ac:graphicFrameMkLst>
        </pc:graphicFrameChg>
        <pc:graphicFrameChg chg="add mod">
          <ac:chgData name="elena kornaeva" userId="f69ed83a2c22d3ac" providerId="LiveId" clId="{45307E8C-D723-4D27-A8E0-DCA43FBFCC60}" dt="2024-10-21T22:14:07.545" v="2568" actId="1036"/>
          <ac:graphicFrameMkLst>
            <pc:docMk/>
            <pc:sldMk cId="4287634919" sldId="532"/>
            <ac:graphicFrameMk id="28" creationId="{23636330-AA35-5174-7D24-01FE5CC6B6BF}"/>
          </ac:graphicFrameMkLst>
        </pc:graphicFrameChg>
        <pc:graphicFrameChg chg="add mod modGraphic">
          <ac:chgData name="elena kornaeva" userId="f69ed83a2c22d3ac" providerId="LiveId" clId="{45307E8C-D723-4D27-A8E0-DCA43FBFCC60}" dt="2024-10-21T22:15:29.140" v="2573"/>
          <ac:graphicFrameMkLst>
            <pc:docMk/>
            <pc:sldMk cId="4287634919" sldId="532"/>
            <ac:graphicFrameMk id="29" creationId="{25385357-B7E0-BD63-5D14-7A12594D19CC}"/>
          </ac:graphicFrameMkLst>
        </pc:graphicFrameChg>
        <pc:graphicFrameChg chg="add mod modGraphic">
          <ac:chgData name="elena kornaeva" userId="f69ed83a2c22d3ac" providerId="LiveId" clId="{45307E8C-D723-4D27-A8E0-DCA43FBFCC60}" dt="2024-10-21T22:15:45.498" v="2574"/>
          <ac:graphicFrameMkLst>
            <pc:docMk/>
            <pc:sldMk cId="4287634919" sldId="532"/>
            <ac:graphicFrameMk id="33" creationId="{F58AB067-1255-B503-E9C9-F256859CCACF}"/>
          </ac:graphicFrameMkLst>
        </pc:graphicFrameChg>
        <pc:picChg chg="add del mod">
          <ac:chgData name="elena kornaeva" userId="f69ed83a2c22d3ac" providerId="LiveId" clId="{45307E8C-D723-4D27-A8E0-DCA43FBFCC60}" dt="2024-10-21T22:15:49.172" v="2575" actId="478"/>
          <ac:picMkLst>
            <pc:docMk/>
            <pc:sldMk cId="4287634919" sldId="532"/>
            <ac:picMk id="10" creationId="{20891F7A-14AE-19CA-837C-BBB8BE6E5F36}"/>
          </ac:picMkLst>
        </pc:picChg>
        <pc:picChg chg="del">
          <ac:chgData name="elena kornaeva" userId="f69ed83a2c22d3ac" providerId="LiveId" clId="{45307E8C-D723-4D27-A8E0-DCA43FBFCC60}" dt="2024-10-21T21:59:05.720" v="2361" actId="478"/>
          <ac:picMkLst>
            <pc:docMk/>
            <pc:sldMk cId="4287634919" sldId="532"/>
            <ac:picMk id="13" creationId="{57652CEC-8579-7093-E898-3D25D04CB753}"/>
          </ac:picMkLst>
        </pc:picChg>
        <pc:picChg chg="mod">
          <ac:chgData name="elena kornaeva" userId="f69ed83a2c22d3ac" providerId="LiveId" clId="{45307E8C-D723-4D27-A8E0-DCA43FBFCC60}" dt="2024-10-21T22:03:26.132" v="2409" actId="14100"/>
          <ac:picMkLst>
            <pc:docMk/>
            <pc:sldMk cId="4287634919" sldId="532"/>
            <ac:picMk id="22" creationId="{4D4BAC05-6A12-B8DE-71BF-94DA47407777}"/>
          </ac:picMkLst>
        </pc:picChg>
      </pc:sldChg>
      <pc:sldChg chg="addSp delSp modSp add mod">
        <pc:chgData name="elena kornaeva" userId="f69ed83a2c22d3ac" providerId="LiveId" clId="{45307E8C-D723-4D27-A8E0-DCA43FBFCC60}" dt="2024-10-21T22:22:14.821" v="2643" actId="1076"/>
        <pc:sldMkLst>
          <pc:docMk/>
          <pc:sldMk cId="2672761292" sldId="533"/>
        </pc:sldMkLst>
        <pc:spChg chg="add mod">
          <ac:chgData name="elena kornaeva" userId="f69ed83a2c22d3ac" providerId="LiveId" clId="{45307E8C-D723-4D27-A8E0-DCA43FBFCC60}" dt="2024-10-21T22:22:14.821" v="2643" actId="1076"/>
          <ac:spMkLst>
            <pc:docMk/>
            <pc:sldMk cId="2672761292" sldId="533"/>
            <ac:spMk id="7" creationId="{8022F1FB-7FEA-76B1-8D3E-03841699135B}"/>
          </ac:spMkLst>
        </pc:spChg>
        <pc:spChg chg="del">
          <ac:chgData name="elena kornaeva" userId="f69ed83a2c22d3ac" providerId="LiveId" clId="{45307E8C-D723-4D27-A8E0-DCA43FBFCC60}" dt="2024-10-21T22:17:26.890" v="2585" actId="478"/>
          <ac:spMkLst>
            <pc:docMk/>
            <pc:sldMk cId="2672761292" sldId="533"/>
            <ac:spMk id="30" creationId="{6B945547-7D30-A017-1ECA-F54262276021}"/>
          </ac:spMkLst>
        </pc:spChg>
        <pc:spChg chg="del">
          <ac:chgData name="elena kornaeva" userId="f69ed83a2c22d3ac" providerId="LiveId" clId="{45307E8C-D723-4D27-A8E0-DCA43FBFCC60}" dt="2024-10-21T22:17:25.944" v="2584" actId="478"/>
          <ac:spMkLst>
            <pc:docMk/>
            <pc:sldMk cId="2672761292" sldId="533"/>
            <ac:spMk id="31" creationId="{C0AAFA1C-7BD3-FCD6-8C44-3194625C5FA8}"/>
          </ac:spMkLst>
        </pc:spChg>
        <pc:graphicFrameChg chg="del">
          <ac:chgData name="elena kornaeva" userId="f69ed83a2c22d3ac" providerId="LiveId" clId="{45307E8C-D723-4D27-A8E0-DCA43FBFCC60}" dt="2024-10-21T22:17:24.054" v="2582" actId="478"/>
          <ac:graphicFrameMkLst>
            <pc:docMk/>
            <pc:sldMk cId="2672761292" sldId="533"/>
            <ac:graphicFrameMk id="28" creationId="{6193FC82-FAC3-4A20-949A-E2AD2381B951}"/>
          </ac:graphicFrameMkLst>
        </pc:graphicFrameChg>
        <pc:graphicFrameChg chg="del">
          <ac:chgData name="elena kornaeva" userId="f69ed83a2c22d3ac" providerId="LiveId" clId="{45307E8C-D723-4D27-A8E0-DCA43FBFCC60}" dt="2024-10-21T22:17:25.253" v="2583" actId="478"/>
          <ac:graphicFrameMkLst>
            <pc:docMk/>
            <pc:sldMk cId="2672761292" sldId="533"/>
            <ac:graphicFrameMk id="29" creationId="{21A47EBA-02DE-8838-332F-958EC4494340}"/>
          </ac:graphicFrameMkLst>
        </pc:graphicFrameChg>
        <pc:graphicFrameChg chg="del modGraphic">
          <ac:chgData name="elena kornaeva" userId="f69ed83a2c22d3ac" providerId="LiveId" clId="{45307E8C-D723-4D27-A8E0-DCA43FBFCC60}" dt="2024-10-21T22:17:29.100" v="2587" actId="478"/>
          <ac:graphicFrameMkLst>
            <pc:docMk/>
            <pc:sldMk cId="2672761292" sldId="533"/>
            <ac:graphicFrameMk id="33" creationId="{2E870DF1-0D48-9C3C-5606-0E8195BC78BE}"/>
          </ac:graphicFrameMkLst>
        </pc:graphicFrameChg>
      </pc:sldChg>
      <pc:sldChg chg="addSp delSp modSp add mod">
        <pc:chgData name="elena kornaeva" userId="f69ed83a2c22d3ac" providerId="LiveId" clId="{45307E8C-D723-4D27-A8E0-DCA43FBFCC60}" dt="2024-10-21T22:37:14.224" v="2824" actId="478"/>
        <pc:sldMkLst>
          <pc:docMk/>
          <pc:sldMk cId="4107531639" sldId="534"/>
        </pc:sldMkLst>
        <pc:spChg chg="del">
          <ac:chgData name="elena kornaeva" userId="f69ed83a2c22d3ac" providerId="LiveId" clId="{45307E8C-D723-4D27-A8E0-DCA43FBFCC60}" dt="2024-10-21T22:25:44.796" v="2655" actId="478"/>
          <ac:spMkLst>
            <pc:docMk/>
            <pc:sldMk cId="4107531639" sldId="534"/>
            <ac:spMk id="5" creationId="{E5D0A9F3-A06B-F9B8-5635-A5B72D252288}"/>
          </ac:spMkLst>
        </pc:spChg>
        <pc:spChg chg="del mod">
          <ac:chgData name="elena kornaeva" userId="f69ed83a2c22d3ac" providerId="LiveId" clId="{45307E8C-D723-4D27-A8E0-DCA43FBFCC60}" dt="2024-10-21T22:25:22.276" v="2653" actId="478"/>
          <ac:spMkLst>
            <pc:docMk/>
            <pc:sldMk cId="4107531639" sldId="534"/>
            <ac:spMk id="6" creationId="{0616BA48-C9B7-9C8A-4ED8-D1ADC85B6308}"/>
          </ac:spMkLst>
        </pc:spChg>
        <pc:spChg chg="mod">
          <ac:chgData name="elena kornaeva" userId="f69ed83a2c22d3ac" providerId="LiveId" clId="{45307E8C-D723-4D27-A8E0-DCA43FBFCC60}" dt="2024-10-21T22:25:57.439" v="2658" actId="20577"/>
          <ac:spMkLst>
            <pc:docMk/>
            <pc:sldMk cId="4107531639" sldId="534"/>
            <ac:spMk id="7" creationId="{8C8171C0-1EF0-41E3-1075-2CC05B3241C6}"/>
          </ac:spMkLst>
        </pc:spChg>
        <pc:spChg chg="del">
          <ac:chgData name="elena kornaeva" userId="f69ed83a2c22d3ac" providerId="LiveId" clId="{45307E8C-D723-4D27-A8E0-DCA43FBFCC60}" dt="2024-10-21T22:23:18.819" v="2647" actId="478"/>
          <ac:spMkLst>
            <pc:docMk/>
            <pc:sldMk cId="4107531639" sldId="534"/>
            <ac:spMk id="8" creationId="{A81255B0-92E5-17E6-1D07-12418D720CC8}"/>
          </ac:spMkLst>
        </pc:spChg>
        <pc:spChg chg="add mod">
          <ac:chgData name="elena kornaeva" userId="f69ed83a2c22d3ac" providerId="LiveId" clId="{45307E8C-D723-4D27-A8E0-DCA43FBFCC60}" dt="2024-10-21T22:26:50.214" v="2664" actId="1076"/>
          <ac:spMkLst>
            <pc:docMk/>
            <pc:sldMk cId="4107531639" sldId="534"/>
            <ac:spMk id="13" creationId="{B8AF5692-4C02-DBDF-543D-ED8916645EF8}"/>
          </ac:spMkLst>
        </pc:spChg>
        <pc:spChg chg="add mod">
          <ac:chgData name="elena kornaeva" userId="f69ed83a2c22d3ac" providerId="LiveId" clId="{45307E8C-D723-4D27-A8E0-DCA43FBFCC60}" dt="2024-10-21T22:27:33.788" v="2671" actId="1076"/>
          <ac:spMkLst>
            <pc:docMk/>
            <pc:sldMk cId="4107531639" sldId="534"/>
            <ac:spMk id="18" creationId="{55E71AE9-B538-8289-BEE9-43C08A7C4FDA}"/>
          </ac:spMkLst>
        </pc:spChg>
        <pc:spChg chg="del">
          <ac:chgData name="elena kornaeva" userId="f69ed83a2c22d3ac" providerId="LiveId" clId="{45307E8C-D723-4D27-A8E0-DCA43FBFCC60}" dt="2024-10-21T22:25:44.796" v="2655" actId="478"/>
          <ac:spMkLst>
            <pc:docMk/>
            <pc:sldMk cId="4107531639" sldId="534"/>
            <ac:spMk id="23" creationId="{A20B6A3C-E1DE-9BA1-842F-EBA15D35261C}"/>
          </ac:spMkLst>
        </pc:spChg>
        <pc:spChg chg="del">
          <ac:chgData name="elena kornaeva" userId="f69ed83a2c22d3ac" providerId="LiveId" clId="{45307E8C-D723-4D27-A8E0-DCA43FBFCC60}" dt="2024-10-21T22:25:44.796" v="2655" actId="478"/>
          <ac:spMkLst>
            <pc:docMk/>
            <pc:sldMk cId="4107531639" sldId="534"/>
            <ac:spMk id="24" creationId="{DA6B4168-8407-BA87-7330-778133684566}"/>
          </ac:spMkLst>
        </pc:spChg>
        <pc:graphicFrameChg chg="del">
          <ac:chgData name="elena kornaeva" userId="f69ed83a2c22d3ac" providerId="LiveId" clId="{45307E8C-D723-4D27-A8E0-DCA43FBFCC60}" dt="2024-10-21T22:23:16.997" v="2646" actId="478"/>
          <ac:graphicFrameMkLst>
            <pc:docMk/>
            <pc:sldMk cId="4107531639" sldId="534"/>
            <ac:graphicFrameMk id="2" creationId="{C4BC1DF3-C78E-91E0-F764-75607BE55A7E}"/>
          </ac:graphicFrameMkLst>
        </pc:graphicFrameChg>
        <pc:graphicFrameChg chg="del">
          <ac:chgData name="elena kornaeva" userId="f69ed83a2c22d3ac" providerId="LiveId" clId="{45307E8C-D723-4D27-A8E0-DCA43FBFCC60}" dt="2024-10-21T22:23:21.739" v="2648" actId="478"/>
          <ac:graphicFrameMkLst>
            <pc:docMk/>
            <pc:sldMk cId="4107531639" sldId="534"/>
            <ac:graphicFrameMk id="4" creationId="{37E1D324-68F5-1AF0-C353-DA43635290FF}"/>
          </ac:graphicFrameMkLst>
        </pc:graphicFrameChg>
        <pc:graphicFrameChg chg="del mod">
          <ac:chgData name="elena kornaeva" userId="f69ed83a2c22d3ac" providerId="LiveId" clId="{45307E8C-D723-4D27-A8E0-DCA43FBFCC60}" dt="2024-10-21T22:25:23.801" v="2654" actId="478"/>
          <ac:graphicFrameMkLst>
            <pc:docMk/>
            <pc:sldMk cId="4107531639" sldId="534"/>
            <ac:graphicFrameMk id="9" creationId="{6B045501-7C29-EEEB-2CCA-AED7F36DD9D3}"/>
          </ac:graphicFrameMkLst>
        </pc:graphicFrameChg>
        <pc:graphicFrameChg chg="add mod modGraphic">
          <ac:chgData name="elena kornaeva" userId="f69ed83a2c22d3ac" providerId="LiveId" clId="{45307E8C-D723-4D27-A8E0-DCA43FBFCC60}" dt="2024-10-21T22:27:00.966" v="2666" actId="14100"/>
          <ac:graphicFrameMkLst>
            <pc:docMk/>
            <pc:sldMk cId="4107531639" sldId="534"/>
            <ac:graphicFrameMk id="10" creationId="{E5B8B5BB-B9F3-17AB-8BDE-278B1C60131D}"/>
          </ac:graphicFrameMkLst>
        </pc:graphicFrameChg>
        <pc:graphicFrameChg chg="del">
          <ac:chgData name="elena kornaeva" userId="f69ed83a2c22d3ac" providerId="LiveId" clId="{45307E8C-D723-4D27-A8E0-DCA43FBFCC60}" dt="2024-10-21T22:23:14.982" v="2645" actId="478"/>
          <ac:graphicFrameMkLst>
            <pc:docMk/>
            <pc:sldMk cId="4107531639" sldId="534"/>
            <ac:graphicFrameMk id="12" creationId="{6AF42033-0100-DD5A-070A-ECA242AEE301}"/>
          </ac:graphicFrameMkLst>
        </pc:graphicFrameChg>
        <pc:graphicFrameChg chg="del">
          <ac:chgData name="elena kornaeva" userId="f69ed83a2c22d3ac" providerId="LiveId" clId="{45307E8C-D723-4D27-A8E0-DCA43FBFCC60}" dt="2024-10-21T22:25:44.796" v="2655" actId="478"/>
          <ac:graphicFrameMkLst>
            <pc:docMk/>
            <pc:sldMk cId="4107531639" sldId="534"/>
            <ac:graphicFrameMk id="21" creationId="{924051D1-4E55-5484-D580-FE1B7C3B476F}"/>
          </ac:graphicFrameMkLst>
        </pc:graphicFrameChg>
        <pc:graphicFrameChg chg="del mod">
          <ac:chgData name="elena kornaeva" userId="f69ed83a2c22d3ac" providerId="LiveId" clId="{45307E8C-D723-4D27-A8E0-DCA43FBFCC60}" dt="2024-10-21T22:25:19.678" v="2652" actId="478"/>
          <ac:graphicFrameMkLst>
            <pc:docMk/>
            <pc:sldMk cId="4107531639" sldId="534"/>
            <ac:graphicFrameMk id="27" creationId="{FBFA70B7-4DF6-62D6-6137-915F2AA1543D}"/>
          </ac:graphicFrameMkLst>
        </pc:graphicFrameChg>
        <pc:picChg chg="add del">
          <ac:chgData name="elena kornaeva" userId="f69ed83a2c22d3ac" providerId="LiveId" clId="{45307E8C-D723-4D27-A8E0-DCA43FBFCC60}" dt="2024-10-21T22:31:01.910" v="2674" actId="478"/>
          <ac:picMkLst>
            <pc:docMk/>
            <pc:sldMk cId="4107531639" sldId="534"/>
            <ac:picMk id="28" creationId="{B80A40CA-CFC6-90D4-407E-4A13A4A94E8E}"/>
          </ac:picMkLst>
        </pc:picChg>
        <pc:picChg chg="add del">
          <ac:chgData name="elena kornaeva" userId="f69ed83a2c22d3ac" providerId="LiveId" clId="{45307E8C-D723-4D27-A8E0-DCA43FBFCC60}" dt="2024-10-21T22:37:14.224" v="2824" actId="478"/>
          <ac:picMkLst>
            <pc:docMk/>
            <pc:sldMk cId="4107531639" sldId="534"/>
            <ac:picMk id="30" creationId="{54FB7DD1-1129-5E11-257E-3F12A48FBDA8}"/>
          </ac:picMkLst>
        </pc:picChg>
      </pc:sldChg>
      <pc:sldChg chg="addSp delSp modSp add mod modAnim">
        <pc:chgData name="elena kornaeva" userId="f69ed83a2c22d3ac" providerId="LiveId" clId="{45307E8C-D723-4D27-A8E0-DCA43FBFCC60}" dt="2024-10-21T22:45:14.491" v="2905" actId="478"/>
        <pc:sldMkLst>
          <pc:docMk/>
          <pc:sldMk cId="269457984" sldId="535"/>
        </pc:sldMkLst>
        <pc:spChg chg="add mod">
          <ac:chgData name="elena kornaeva" userId="f69ed83a2c22d3ac" providerId="LiveId" clId="{45307E8C-D723-4D27-A8E0-DCA43FBFCC60}" dt="2024-10-21T22:34:27.381" v="2819" actId="1076"/>
          <ac:spMkLst>
            <pc:docMk/>
            <pc:sldMk cId="269457984" sldId="535"/>
            <ac:spMk id="4" creationId="{A2B60785-6450-6CE0-A7D9-CB985E56AB02}"/>
          </ac:spMkLst>
        </pc:spChg>
        <pc:spChg chg="add mod">
          <ac:chgData name="elena kornaeva" userId="f69ed83a2c22d3ac" providerId="LiveId" clId="{45307E8C-D723-4D27-A8E0-DCA43FBFCC60}" dt="2024-10-21T22:34:27.381" v="2819" actId="1076"/>
          <ac:spMkLst>
            <pc:docMk/>
            <pc:sldMk cId="269457984" sldId="535"/>
            <ac:spMk id="5" creationId="{ED5A7F2C-84EF-528E-801D-5E0C5F96F32E}"/>
          </ac:spMkLst>
        </pc:spChg>
        <pc:spChg chg="mod">
          <ac:chgData name="elena kornaeva" userId="f69ed83a2c22d3ac" providerId="LiveId" clId="{45307E8C-D723-4D27-A8E0-DCA43FBFCC60}" dt="2024-10-21T22:42:47.098" v="2900" actId="692"/>
          <ac:spMkLst>
            <pc:docMk/>
            <pc:sldMk cId="269457984" sldId="535"/>
            <ac:spMk id="7" creationId="{807F1D4D-6754-EFCE-BD23-225897C13BB6}"/>
          </ac:spMkLst>
        </pc:spChg>
        <pc:spChg chg="del">
          <ac:chgData name="elena kornaeva" userId="f69ed83a2c22d3ac" providerId="LiveId" clId="{45307E8C-D723-4D27-A8E0-DCA43FBFCC60}" dt="2024-10-21T22:33:15.411" v="2717" actId="478"/>
          <ac:spMkLst>
            <pc:docMk/>
            <pc:sldMk cId="269457984" sldId="535"/>
            <ac:spMk id="13" creationId="{3D4ED613-2170-7143-56AD-5D0E487CDA52}"/>
          </ac:spMkLst>
        </pc:spChg>
        <pc:spChg chg="del">
          <ac:chgData name="elena kornaeva" userId="f69ed83a2c22d3ac" providerId="LiveId" clId="{45307E8C-D723-4D27-A8E0-DCA43FBFCC60}" dt="2024-10-21T22:33:13.411" v="2716" actId="478"/>
          <ac:spMkLst>
            <pc:docMk/>
            <pc:sldMk cId="269457984" sldId="535"/>
            <ac:spMk id="18" creationId="{1F004204-5566-86A8-8C63-86E2E9DE1677}"/>
          </ac:spMkLst>
        </pc:spChg>
        <pc:graphicFrameChg chg="add mod">
          <ac:chgData name="elena kornaeva" userId="f69ed83a2c22d3ac" providerId="LiveId" clId="{45307E8C-D723-4D27-A8E0-DCA43FBFCC60}" dt="2024-10-21T22:34:14.113" v="2817" actId="1076"/>
          <ac:graphicFrameMkLst>
            <pc:docMk/>
            <pc:sldMk cId="269457984" sldId="535"/>
            <ac:graphicFrameMk id="2" creationId="{5324251A-7FD4-264F-8ADD-740B1C9B78D5}"/>
          </ac:graphicFrameMkLst>
        </pc:graphicFrameChg>
        <pc:graphicFrameChg chg="add mod modGraphic">
          <ac:chgData name="elena kornaeva" userId="f69ed83a2c22d3ac" providerId="LiveId" clId="{45307E8C-D723-4D27-A8E0-DCA43FBFCC60}" dt="2024-10-21T22:45:09.831" v="2904"/>
          <ac:graphicFrameMkLst>
            <pc:docMk/>
            <pc:sldMk cId="269457984" sldId="535"/>
            <ac:graphicFrameMk id="6" creationId="{B768E912-6A0D-90D2-BCA2-1DC75A234F04}"/>
          </ac:graphicFrameMkLst>
        </pc:graphicFrameChg>
        <pc:graphicFrameChg chg="mod modGraphic">
          <ac:chgData name="elena kornaeva" userId="f69ed83a2c22d3ac" providerId="LiveId" clId="{45307E8C-D723-4D27-A8E0-DCA43FBFCC60}" dt="2024-10-21T22:33:49.856" v="2815"/>
          <ac:graphicFrameMkLst>
            <pc:docMk/>
            <pc:sldMk cId="269457984" sldId="535"/>
            <ac:graphicFrameMk id="10" creationId="{2596EE78-5B9A-F0C3-0999-08505D34C3D1}"/>
          </ac:graphicFrameMkLst>
        </pc:graphicFrameChg>
        <pc:picChg chg="add mod">
          <ac:chgData name="elena kornaeva" userId="f69ed83a2c22d3ac" providerId="LiveId" clId="{45307E8C-D723-4D27-A8E0-DCA43FBFCC60}" dt="2024-10-21T22:40:32.302" v="2868" actId="14100"/>
          <ac:picMkLst>
            <pc:docMk/>
            <pc:sldMk cId="269457984" sldId="535"/>
            <ac:picMk id="9" creationId="{531FE012-5498-8702-0508-975B7D66B283}"/>
          </ac:picMkLst>
        </pc:picChg>
        <pc:picChg chg="add del">
          <ac:chgData name="elena kornaeva" userId="f69ed83a2c22d3ac" providerId="LiveId" clId="{45307E8C-D723-4D27-A8E0-DCA43FBFCC60}" dt="2024-10-21T22:45:14.491" v="2905" actId="478"/>
          <ac:picMkLst>
            <pc:docMk/>
            <pc:sldMk cId="269457984" sldId="535"/>
            <ac:picMk id="21" creationId="{08AA4E21-B084-2DAA-87CE-4EDDB251D7E3}"/>
          </ac:picMkLst>
        </pc:picChg>
        <pc:picChg chg="del">
          <ac:chgData name="elena kornaeva" userId="f69ed83a2c22d3ac" providerId="LiveId" clId="{45307E8C-D723-4D27-A8E0-DCA43FBFCC60}" dt="2024-10-21T22:31:24.444" v="2678" actId="478"/>
          <ac:picMkLst>
            <pc:docMk/>
            <pc:sldMk cId="269457984" sldId="535"/>
            <ac:picMk id="22" creationId="{1FEA7C66-15A0-86C9-E56B-7BFA4182DE1C}"/>
          </ac:picMkLst>
        </pc:picChg>
        <pc:picChg chg="del mod">
          <ac:chgData name="elena kornaeva" userId="f69ed83a2c22d3ac" providerId="LiveId" clId="{45307E8C-D723-4D27-A8E0-DCA43FBFCC60}" dt="2024-10-21T22:40:14.512" v="2863" actId="478"/>
          <ac:picMkLst>
            <pc:docMk/>
            <pc:sldMk cId="269457984" sldId="535"/>
            <ac:picMk id="28" creationId="{771AA61D-36CA-A1D5-58E2-820958251FA0}"/>
          </ac:picMkLst>
        </pc:picChg>
      </pc:sldChg>
      <pc:sldChg chg="addSp delSp modSp add mod">
        <pc:chgData name="elena kornaeva" userId="f69ed83a2c22d3ac" providerId="LiveId" clId="{45307E8C-D723-4D27-A8E0-DCA43FBFCC60}" dt="2024-10-21T22:38:50.309" v="2862" actId="22"/>
        <pc:sldMkLst>
          <pc:docMk/>
          <pc:sldMk cId="257525769" sldId="536"/>
        </pc:sldMkLst>
        <pc:spChg chg="del">
          <ac:chgData name="elena kornaeva" userId="f69ed83a2c22d3ac" providerId="LiveId" clId="{45307E8C-D723-4D27-A8E0-DCA43FBFCC60}" dt="2024-10-21T22:37:32.876" v="2826" actId="478"/>
          <ac:spMkLst>
            <pc:docMk/>
            <pc:sldMk cId="257525769" sldId="536"/>
            <ac:spMk id="7" creationId="{F1FF195F-26CB-24DC-FE03-1B2B951B9AAA}"/>
          </ac:spMkLst>
        </pc:spChg>
        <pc:spChg chg="del">
          <ac:chgData name="elena kornaeva" userId="f69ed83a2c22d3ac" providerId="LiveId" clId="{45307E8C-D723-4D27-A8E0-DCA43FBFCC60}" dt="2024-10-21T22:37:32.876" v="2826" actId="478"/>
          <ac:spMkLst>
            <pc:docMk/>
            <pc:sldMk cId="257525769" sldId="536"/>
            <ac:spMk id="13" creationId="{D5EDFCA5-904B-149B-BD04-C5DD43A51DBB}"/>
          </ac:spMkLst>
        </pc:spChg>
        <pc:spChg chg="del">
          <ac:chgData name="elena kornaeva" userId="f69ed83a2c22d3ac" providerId="LiveId" clId="{45307E8C-D723-4D27-A8E0-DCA43FBFCC60}" dt="2024-10-21T22:37:36.653" v="2827" actId="478"/>
          <ac:spMkLst>
            <pc:docMk/>
            <pc:sldMk cId="257525769" sldId="536"/>
            <ac:spMk id="18" creationId="{786DD8D1-D924-28EA-E84B-0741C78D4941}"/>
          </ac:spMkLst>
        </pc:spChg>
        <pc:graphicFrameChg chg="del">
          <ac:chgData name="elena kornaeva" userId="f69ed83a2c22d3ac" providerId="LiveId" clId="{45307E8C-D723-4D27-A8E0-DCA43FBFCC60}" dt="2024-10-21T22:37:32.876" v="2826" actId="478"/>
          <ac:graphicFrameMkLst>
            <pc:docMk/>
            <pc:sldMk cId="257525769" sldId="536"/>
            <ac:graphicFrameMk id="10" creationId="{A31A899C-2A9C-F63D-51B2-9CAA5B3DEA41}"/>
          </ac:graphicFrameMkLst>
        </pc:graphicFrameChg>
        <pc:picChg chg="add">
          <ac:chgData name="elena kornaeva" userId="f69ed83a2c22d3ac" providerId="LiveId" clId="{45307E8C-D723-4D27-A8E0-DCA43FBFCC60}" dt="2024-10-21T22:38:50.309" v="2862" actId="22"/>
          <ac:picMkLst>
            <pc:docMk/>
            <pc:sldMk cId="257525769" sldId="536"/>
            <ac:picMk id="4" creationId="{04E3FA9A-B857-A257-B2B8-6584ABD3EBA6}"/>
          </ac:picMkLst>
        </pc:picChg>
        <pc:picChg chg="del">
          <ac:chgData name="elena kornaeva" userId="f69ed83a2c22d3ac" providerId="LiveId" clId="{45307E8C-D723-4D27-A8E0-DCA43FBFCC60}" dt="2024-10-21T22:37:38.136" v="2829" actId="478"/>
          <ac:picMkLst>
            <pc:docMk/>
            <pc:sldMk cId="257525769" sldId="536"/>
            <ac:picMk id="20" creationId="{8F70432C-5CAB-EA5D-0336-500A89E02D8D}"/>
          </ac:picMkLst>
        </pc:picChg>
        <pc:picChg chg="del">
          <ac:chgData name="elena kornaeva" userId="f69ed83a2c22d3ac" providerId="LiveId" clId="{45307E8C-D723-4D27-A8E0-DCA43FBFCC60}" dt="2024-10-21T22:37:37.450" v="2828" actId="478"/>
          <ac:picMkLst>
            <pc:docMk/>
            <pc:sldMk cId="257525769" sldId="536"/>
            <ac:picMk id="22" creationId="{AE5C27C6-5EF6-1493-F0E5-767208323664}"/>
          </ac:picMkLst>
        </pc:picChg>
        <pc:picChg chg="del mod">
          <ac:chgData name="elena kornaeva" userId="f69ed83a2c22d3ac" providerId="LiveId" clId="{45307E8C-D723-4D27-A8E0-DCA43FBFCC60}" dt="2024-10-21T22:38:49.687" v="2861" actId="478"/>
          <ac:picMkLst>
            <pc:docMk/>
            <pc:sldMk cId="257525769" sldId="536"/>
            <ac:picMk id="30" creationId="{52128627-40CC-CCAA-E701-06A7D1DDB485}"/>
          </ac:picMkLst>
        </pc:picChg>
      </pc:sldChg>
      <pc:sldChg chg="addSp delSp modSp add mod">
        <pc:chgData name="elena kornaeva" userId="f69ed83a2c22d3ac" providerId="LiveId" clId="{45307E8C-D723-4D27-A8E0-DCA43FBFCC60}" dt="2024-10-21T22:50:20.641" v="2964" actId="20577"/>
        <pc:sldMkLst>
          <pc:docMk/>
          <pc:sldMk cId="1512254708" sldId="537"/>
        </pc:sldMkLst>
        <pc:spChg chg="add mod">
          <ac:chgData name="elena kornaeva" userId="f69ed83a2c22d3ac" providerId="LiveId" clId="{45307E8C-D723-4D27-A8E0-DCA43FBFCC60}" dt="2024-10-21T22:50:20.641" v="2964" actId="20577"/>
          <ac:spMkLst>
            <pc:docMk/>
            <pc:sldMk cId="1512254708" sldId="537"/>
            <ac:spMk id="9" creationId="{60D9C2C0-DA0B-318B-CA3B-82FB1B2BBA14}"/>
          </ac:spMkLst>
        </pc:spChg>
        <pc:spChg chg="del mod">
          <ac:chgData name="elena kornaeva" userId="f69ed83a2c22d3ac" providerId="LiveId" clId="{45307E8C-D723-4D27-A8E0-DCA43FBFCC60}" dt="2024-10-21T22:47:56.879" v="2940" actId="478"/>
          <ac:spMkLst>
            <pc:docMk/>
            <pc:sldMk cId="1512254708" sldId="537"/>
            <ac:spMk id="25" creationId="{132A50B9-0CDB-F4B4-647E-573AE14FF921}"/>
          </ac:spMkLst>
        </pc:spChg>
        <pc:picChg chg="add del mod ord modCrop">
          <ac:chgData name="elena kornaeva" userId="f69ed83a2c22d3ac" providerId="LiveId" clId="{45307E8C-D723-4D27-A8E0-DCA43FBFCC60}" dt="2024-10-21T22:50:02.989" v="2950" actId="478"/>
          <ac:picMkLst>
            <pc:docMk/>
            <pc:sldMk cId="1512254708" sldId="537"/>
            <ac:picMk id="4" creationId="{642AA40A-1D6C-0CC9-9678-6337C689F1EA}"/>
          </ac:picMkLst>
        </pc:picChg>
        <pc:picChg chg="del">
          <ac:chgData name="elena kornaeva" userId="f69ed83a2c22d3ac" providerId="LiveId" clId="{45307E8C-D723-4D27-A8E0-DCA43FBFCC60}" dt="2024-10-21T22:46:01.489" v="2907" actId="478"/>
          <ac:picMkLst>
            <pc:docMk/>
            <pc:sldMk cId="1512254708" sldId="537"/>
            <ac:picMk id="6" creationId="{30B94752-E99D-4218-5A78-BD35337E2121}"/>
          </ac:picMkLst>
        </pc:picChg>
        <pc:picChg chg="add del">
          <ac:chgData name="elena kornaeva" userId="f69ed83a2c22d3ac" providerId="LiveId" clId="{45307E8C-D723-4D27-A8E0-DCA43FBFCC60}" dt="2024-10-21T22:49:21.778" v="2942" actId="22"/>
          <ac:picMkLst>
            <pc:docMk/>
            <pc:sldMk cId="1512254708" sldId="537"/>
            <ac:picMk id="7" creationId="{F2B09B84-6768-F35E-DD55-906BEF9C21FC}"/>
          </ac:picMkLst>
        </pc:picChg>
        <pc:picChg chg="add mod">
          <ac:chgData name="elena kornaeva" userId="f69ed83a2c22d3ac" providerId="LiveId" clId="{45307E8C-D723-4D27-A8E0-DCA43FBFCC60}" dt="2024-10-21T22:49:51.655" v="2949" actId="14100"/>
          <ac:picMkLst>
            <pc:docMk/>
            <pc:sldMk cId="1512254708" sldId="537"/>
            <ac:picMk id="8" creationId="{25318586-A197-6B78-D1CB-97AD126478E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18FDEC1-B689-1C9B-DAC4-0B82544311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F93C16CD-C2C6-1400-156F-67A3E708AE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EC3E7-28B1-4448-A4AC-B19847B70205}" type="datetimeFigureOut">
              <a:rPr lang="ru-RU" smtClean="0"/>
              <a:t>21.10.2024</a:t>
            </a:fld>
            <a:endParaRPr lang="ru-RU"/>
          </a:p>
        </p:txBody>
      </p:sp>
      <p:sp>
        <p:nvSpPr>
          <p:cNvPr id="4" name="Нижний колонтитул 3">
            <a:extLst>
              <a:ext uri="{FF2B5EF4-FFF2-40B4-BE49-F238E27FC236}">
                <a16:creationId xmlns:a16="http://schemas.microsoft.com/office/drawing/2014/main" id="{5A096C7F-F9D5-0A1B-598A-4D33F70657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676D126A-50EA-5FCC-E76D-7F89A658B4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55D307-42C4-694A-9A9D-0EBCF0C52557}" type="slidenum">
              <a:rPr lang="ru-RU" smtClean="0"/>
              <a:t>‹#›</a:t>
            </a:fld>
            <a:endParaRPr lang="ru-RU"/>
          </a:p>
        </p:txBody>
      </p:sp>
    </p:spTree>
    <p:extLst>
      <p:ext uri="{BB962C8B-B14F-4D97-AF65-F5344CB8AC3E}">
        <p14:creationId xmlns:p14="http://schemas.microsoft.com/office/powerpoint/2010/main" val="198666890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CE853-8699-3E4E-95B0-61812FAB6E33}" type="datetimeFigureOut">
              <a:rPr lang="ru-RU" smtClean="0"/>
              <a:t>21.10.2024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EFBE8-426C-D449-8032-4DF65CBF07B2}" type="slidenum">
              <a:rPr lang="ru-RU" smtClean="0"/>
              <a:t>‹#›</a:t>
            </a:fld>
            <a:endParaRPr lang="ru-RU"/>
          </a:p>
        </p:txBody>
      </p:sp>
    </p:spTree>
    <p:extLst>
      <p:ext uri="{BB962C8B-B14F-4D97-AF65-F5344CB8AC3E}">
        <p14:creationId xmlns:p14="http://schemas.microsoft.com/office/powerpoint/2010/main" val="3639913192"/>
      </p:ext>
    </p:extLst>
  </p:cSld>
  <p:clrMap bg1="lt1" tx1="dk1" bg2="lt2" tx2="dk2" accent1="accent1" accent2="accent2" accent3="accent3" accent4="accent4" accent5="accent5" accent6="accent6" hlink="hlink" folHlink="folHlink"/>
  <p:notesStyle>
    <a:lvl1pPr marL="0" algn="l" defTabSz="685653" rtl="0" eaLnBrk="1" latinLnBrk="0" hangingPunct="1">
      <a:defRPr sz="900" kern="1200">
        <a:solidFill>
          <a:schemeClr val="tx1"/>
        </a:solidFill>
        <a:latin typeface="+mn-lt"/>
        <a:ea typeface="+mn-ea"/>
        <a:cs typeface="+mn-cs"/>
      </a:defRPr>
    </a:lvl1pPr>
    <a:lvl2pPr marL="342826" algn="l" defTabSz="685653" rtl="0" eaLnBrk="1" latinLnBrk="0" hangingPunct="1">
      <a:defRPr sz="900" kern="1200">
        <a:solidFill>
          <a:schemeClr val="tx1"/>
        </a:solidFill>
        <a:latin typeface="+mn-lt"/>
        <a:ea typeface="+mn-ea"/>
        <a:cs typeface="+mn-cs"/>
      </a:defRPr>
    </a:lvl2pPr>
    <a:lvl3pPr marL="685653" algn="l" defTabSz="685653" rtl="0" eaLnBrk="1" latinLnBrk="0" hangingPunct="1">
      <a:defRPr sz="900" kern="1200">
        <a:solidFill>
          <a:schemeClr val="tx1"/>
        </a:solidFill>
        <a:latin typeface="+mn-lt"/>
        <a:ea typeface="+mn-ea"/>
        <a:cs typeface="+mn-cs"/>
      </a:defRPr>
    </a:lvl3pPr>
    <a:lvl4pPr marL="1028478" algn="l" defTabSz="685653" rtl="0" eaLnBrk="1" latinLnBrk="0" hangingPunct="1">
      <a:defRPr sz="900" kern="1200">
        <a:solidFill>
          <a:schemeClr val="tx1"/>
        </a:solidFill>
        <a:latin typeface="+mn-lt"/>
        <a:ea typeface="+mn-ea"/>
        <a:cs typeface="+mn-cs"/>
      </a:defRPr>
    </a:lvl4pPr>
    <a:lvl5pPr marL="1371305" algn="l" defTabSz="685653" rtl="0" eaLnBrk="1" latinLnBrk="0" hangingPunct="1">
      <a:defRPr sz="900" kern="1200">
        <a:solidFill>
          <a:schemeClr val="tx1"/>
        </a:solidFill>
        <a:latin typeface="+mn-lt"/>
        <a:ea typeface="+mn-ea"/>
        <a:cs typeface="+mn-cs"/>
      </a:defRPr>
    </a:lvl5pPr>
    <a:lvl6pPr marL="1714131" algn="l" defTabSz="685653" rtl="0" eaLnBrk="1" latinLnBrk="0" hangingPunct="1">
      <a:defRPr sz="900" kern="1200">
        <a:solidFill>
          <a:schemeClr val="tx1"/>
        </a:solidFill>
        <a:latin typeface="+mn-lt"/>
        <a:ea typeface="+mn-ea"/>
        <a:cs typeface="+mn-cs"/>
      </a:defRPr>
    </a:lvl6pPr>
    <a:lvl7pPr marL="2056957" algn="l" defTabSz="685653" rtl="0" eaLnBrk="1" latinLnBrk="0" hangingPunct="1">
      <a:defRPr sz="900" kern="1200">
        <a:solidFill>
          <a:schemeClr val="tx1"/>
        </a:solidFill>
        <a:latin typeface="+mn-lt"/>
        <a:ea typeface="+mn-ea"/>
        <a:cs typeface="+mn-cs"/>
      </a:defRPr>
    </a:lvl7pPr>
    <a:lvl8pPr marL="2399784" algn="l" defTabSz="685653" rtl="0" eaLnBrk="1" latinLnBrk="0" hangingPunct="1">
      <a:defRPr sz="900" kern="1200">
        <a:solidFill>
          <a:schemeClr val="tx1"/>
        </a:solidFill>
        <a:latin typeface="+mn-lt"/>
        <a:ea typeface="+mn-ea"/>
        <a:cs typeface="+mn-cs"/>
      </a:defRPr>
    </a:lvl8pPr>
    <a:lvl9pPr marL="2742609" algn="l" defTabSz="68565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145EFBE8-426C-D449-8032-4DF65CBF07B2}" type="slidenum">
              <a:rPr lang="ru-RU" smtClean="0"/>
              <a:t>1</a:t>
            </a:fld>
            <a:endParaRPr lang="ru-RU"/>
          </a:p>
        </p:txBody>
      </p:sp>
    </p:spTree>
    <p:extLst>
      <p:ext uri="{BB962C8B-B14F-4D97-AF65-F5344CB8AC3E}">
        <p14:creationId xmlns:p14="http://schemas.microsoft.com/office/powerpoint/2010/main" val="3838248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1">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a:extLst>
              <a:ext uri="{FF2B5EF4-FFF2-40B4-BE49-F238E27FC236}">
                <a16:creationId xmlns:a16="http://schemas.microsoft.com/office/drawing/2014/main" id="{0D0F17D6-C66C-67B8-72B6-AC1B158AE6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232"/>
          <a:stretch/>
        </p:blipFill>
        <p:spPr>
          <a:xfrm>
            <a:off x="588529" y="620713"/>
            <a:ext cx="429879" cy="402329"/>
          </a:xfrm>
          <a:prstGeom prst="rect">
            <a:avLst/>
          </a:prstGeom>
        </p:spPr>
      </p:pic>
    </p:spTree>
    <p:extLst>
      <p:ext uri="{BB962C8B-B14F-4D97-AF65-F5344CB8AC3E}">
        <p14:creationId xmlns:p14="http://schemas.microsoft.com/office/powerpoint/2010/main" val="16274564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1">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535487" cy="1016538"/>
          </a:xfrm>
          <a:prstGeom prst="rect">
            <a:avLst/>
          </a:prstGeom>
        </p:spPr>
        <p:txBody>
          <a:bodyPr anchor="t">
            <a:normAutofit/>
          </a:bodyPr>
          <a:lstStyle>
            <a:lvl1pPr algn="l">
              <a:defRPr sz="3112">
                <a:solidFill>
                  <a:schemeClr val="bg2"/>
                </a:solidFill>
              </a:defRPr>
            </a:lvl1pPr>
          </a:lstStyle>
          <a:p>
            <a:r>
              <a:rPr lang="ru-RU" dirty="0"/>
              <a:t>Остались вопросы напишите нам</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en" dirty="0"/>
              <a:t>E-mail</a:t>
            </a:r>
          </a:p>
        </p:txBody>
      </p:sp>
      <p:pic>
        <p:nvPicPr>
          <p:cNvPr id="4" name="Рисунок 3">
            <a:extLst>
              <a:ext uri="{FF2B5EF4-FFF2-40B4-BE49-F238E27FC236}">
                <a16:creationId xmlns:a16="http://schemas.microsoft.com/office/drawing/2014/main" id="{202E5344-2933-D980-A924-9FA2006ED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310B593E-B750-6A05-278A-0B9D9EF6BC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862000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2">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535487" cy="1016538"/>
          </a:xfrm>
          <a:prstGeom prst="rect">
            <a:avLst/>
          </a:prstGeom>
        </p:spPr>
        <p:txBody>
          <a:bodyPr anchor="b">
            <a:normAutofit/>
          </a:bodyPr>
          <a:lstStyle>
            <a:lvl1pPr algn="l">
              <a:defRPr sz="3112">
                <a:solidFill>
                  <a:schemeClr val="tx1"/>
                </a:solidFill>
              </a:defRPr>
            </a:lvl1pPr>
          </a:lstStyle>
          <a:p>
            <a:r>
              <a:rPr lang="ru-RU" dirty="0"/>
              <a:t>Остались вопросы напишите нам</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en" dirty="0"/>
              <a:t>E-mail</a:t>
            </a:r>
          </a:p>
        </p:txBody>
      </p:sp>
      <p:pic>
        <p:nvPicPr>
          <p:cNvPr id="4" name="Рисунок 3">
            <a:extLst>
              <a:ext uri="{FF2B5EF4-FFF2-40B4-BE49-F238E27FC236}">
                <a16:creationId xmlns:a16="http://schemas.microsoft.com/office/drawing/2014/main" id="{202E5344-2933-D980-A924-9FA2006ED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8C507E9B-BE05-D324-3AB9-B355E53861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4658582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Основные слайды_0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046FA-3E7A-3F57-7BB7-DBC304277E80}"/>
              </a:ext>
            </a:extLst>
          </p:cNvPr>
          <p:cNvSpPr>
            <a:spLocks noGrp="1"/>
          </p:cNvSpPr>
          <p:nvPr>
            <p:ph type="title" hasCustomPrompt="1"/>
          </p:nvPr>
        </p:nvSpPr>
        <p:spPr>
          <a:xfrm>
            <a:off x="527727" y="543489"/>
            <a:ext cx="7886700" cy="344859"/>
          </a:xfrm>
          <a:prstGeom prst="rect">
            <a:avLst/>
          </a:prstGeom>
        </p:spPr>
        <p:txBody>
          <a:bodyPr/>
          <a:lstStyle/>
          <a:p>
            <a:r>
              <a:rPr lang="ru-RU" dirty="0"/>
              <a:t>Важные цифры</a:t>
            </a:r>
          </a:p>
        </p:txBody>
      </p:sp>
      <p:sp>
        <p:nvSpPr>
          <p:cNvPr id="3" name="Нижний колонтитул 4">
            <a:extLst>
              <a:ext uri="{FF2B5EF4-FFF2-40B4-BE49-F238E27FC236}">
                <a16:creationId xmlns:a16="http://schemas.microsoft.com/office/drawing/2014/main" id="{438C494B-D3C3-3205-0096-9833E47B9193}"/>
              </a:ext>
            </a:extLst>
          </p:cNvPr>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28" b="0">
                <a:solidFill>
                  <a:srgbClr val="808080"/>
                </a:solidFill>
                <a:latin typeface="IBM Plex Sans" panose="020B0503050203000203" pitchFamily="34" charset="0"/>
              </a:defRPr>
            </a:lvl1pPr>
          </a:lstStyle>
          <a:p>
            <a:r>
              <a:rPr lang="ru-RU" dirty="0"/>
              <a:t>Мелкая подпись к графику, диаграмме или картинке </a:t>
            </a:r>
          </a:p>
        </p:txBody>
      </p:sp>
      <p:sp>
        <p:nvSpPr>
          <p:cNvPr id="4" name="Номер слайда 5">
            <a:extLst>
              <a:ext uri="{FF2B5EF4-FFF2-40B4-BE49-F238E27FC236}">
                <a16:creationId xmlns:a16="http://schemas.microsoft.com/office/drawing/2014/main" id="{46C5D936-DD26-82EA-69ED-4E7324A29E2E}"/>
              </a:ext>
            </a:extLst>
          </p:cNvPr>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28" b="0" i="0">
                <a:solidFill>
                  <a:schemeClr val="tx1"/>
                </a:solidFill>
                <a:latin typeface="IBM Plex Sans" panose="020B0503050203000203" pitchFamily="34" charset="0"/>
              </a:defRPr>
            </a:lvl1pPr>
          </a:lstStyle>
          <a:p>
            <a:fld id="{7F51F9F8-EAF5-D645-AF75-0522F1FAF6E8}" type="slidenum">
              <a:rPr lang="ru-RU" smtClean="0"/>
              <a:pPr/>
              <a:t>‹#›</a:t>
            </a:fld>
            <a:endParaRPr lang="ru-RU" dirty="0"/>
          </a:p>
        </p:txBody>
      </p:sp>
    </p:spTree>
    <p:extLst>
      <p:ext uri="{BB962C8B-B14F-4D97-AF65-F5344CB8AC3E}">
        <p14:creationId xmlns:p14="http://schemas.microsoft.com/office/powerpoint/2010/main" val="2118215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Основные слайды_0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96F9B6D9-3E1D-F511-C7FB-6503482EBF00}"/>
              </a:ext>
            </a:extLst>
          </p:cNvPr>
          <p:cNvSpPr/>
          <p:nvPr userDrawn="1"/>
        </p:nvSpPr>
        <p:spPr>
          <a:xfrm>
            <a:off x="0" y="168315"/>
            <a:ext cx="9144000" cy="49751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Tree>
    <p:extLst>
      <p:ext uri="{BB962C8B-B14F-4D97-AF65-F5344CB8AC3E}">
        <p14:creationId xmlns:p14="http://schemas.microsoft.com/office/powerpoint/2010/main" val="4156455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е слайды_02">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5" name="Рисунок 4">
            <a:extLst>
              <a:ext uri="{FF2B5EF4-FFF2-40B4-BE49-F238E27FC236}">
                <a16:creationId xmlns:a16="http://schemas.microsoft.com/office/drawing/2014/main" id="{6F94D08B-CE6B-1D2E-496D-B53E392955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24177427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3">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Заголовок </a:t>
            </a:r>
            <a:br>
              <a:rPr lang="ru-RU" dirty="0"/>
            </a:br>
            <a:r>
              <a:rPr lang="ru-RU" dirty="0"/>
              <a:t>презентации</a:t>
            </a:r>
          </a:p>
        </p:txBody>
      </p:sp>
      <p:pic>
        <p:nvPicPr>
          <p:cNvPr id="6" name="Рисунок 5">
            <a:extLst>
              <a:ext uri="{FF2B5EF4-FFF2-40B4-BE49-F238E27FC236}">
                <a16:creationId xmlns:a16="http://schemas.microsoft.com/office/drawing/2014/main" id="{07F22E9B-28A7-0FFF-F751-403ED02460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40653" y="-18362"/>
            <a:ext cx="10806695" cy="5161862"/>
          </a:xfrm>
          <a:prstGeom prst="rect">
            <a:avLst/>
          </a:prstGeom>
        </p:spPr>
      </p:pic>
      <p:pic>
        <p:nvPicPr>
          <p:cNvPr id="3" name="Рисунок 2">
            <a:extLst>
              <a:ext uri="{FF2B5EF4-FFF2-40B4-BE49-F238E27FC236}">
                <a16:creationId xmlns:a16="http://schemas.microsoft.com/office/drawing/2014/main" id="{D24629CF-60CB-C195-E998-A3F13042DA1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32758303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Титульные слайды_04">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611"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65198" y="1721407"/>
            <a:ext cx="8013604" cy="1016538"/>
          </a:xfrm>
          <a:prstGeom prst="rect">
            <a:avLst/>
          </a:prstGeom>
        </p:spPr>
        <p:txBody>
          <a:bodyPr anchor="t">
            <a:noAutofit/>
          </a:bodyPr>
          <a:lstStyle>
            <a:lvl1pPr algn="ctr">
              <a:defRPr sz="3313">
                <a:solidFill>
                  <a:schemeClr val="bg2"/>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hasCustomPrompt="1"/>
          </p:nvPr>
        </p:nvSpPr>
        <p:spPr>
          <a:xfrm>
            <a:off x="5979658" y="620025"/>
            <a:ext cx="2622475" cy="642340"/>
          </a:xfrm>
          <a:prstGeom prst="rect">
            <a:avLst/>
          </a:prstGeom>
        </p:spPr>
        <p:txBody>
          <a:bodyPr/>
          <a:lstStyle>
            <a:lvl1pPr marL="0" indent="0" algn="l">
              <a:buNone/>
              <a:defRPr sz="1406">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effectLst/>
              </a:rPr>
              <a:t>Пояснительный комментарий в две или три строки </a:t>
            </a:r>
            <a:endParaRPr lang="ru-RU" dirty="0"/>
          </a:p>
        </p:txBody>
      </p:sp>
      <p:grpSp>
        <p:nvGrpSpPr>
          <p:cNvPr id="6" name="Рисунок 4">
            <a:extLst>
              <a:ext uri="{FF2B5EF4-FFF2-40B4-BE49-F238E27FC236}">
                <a16:creationId xmlns:a16="http://schemas.microsoft.com/office/drawing/2014/main" id="{ACBA0C0C-5D68-2B12-F914-DB718CCB278E}"/>
              </a:ext>
            </a:extLst>
          </p:cNvPr>
          <p:cNvGrpSpPr/>
          <p:nvPr/>
        </p:nvGrpSpPr>
        <p:grpSpPr>
          <a:xfrm rot="5400000" flipH="1">
            <a:off x="2488202" y="380603"/>
            <a:ext cx="4168208" cy="9143390"/>
            <a:chOff x="7448943" y="3476157"/>
            <a:chExt cx="8302966" cy="18215347"/>
          </a:xfrm>
          <a:noFill/>
        </p:grpSpPr>
        <p:sp>
          <p:nvSpPr>
            <p:cNvPr id="13" name="Полилиния 12">
              <a:extLst>
                <a:ext uri="{FF2B5EF4-FFF2-40B4-BE49-F238E27FC236}">
                  <a16:creationId xmlns:a16="http://schemas.microsoft.com/office/drawing/2014/main" id="{54ECE412-5819-5EB6-4DF7-3B385BF6ACD6}"/>
                </a:ext>
              </a:extLst>
            </p:cNvPr>
            <p:cNvSpPr/>
            <p:nvPr/>
          </p:nvSpPr>
          <p:spPr>
            <a:xfrm>
              <a:off x="10770408" y="3476157"/>
              <a:ext cx="1660733" cy="1655482"/>
            </a:xfrm>
            <a:custGeom>
              <a:avLst/>
              <a:gdLst>
                <a:gd name="connsiteX0" fmla="*/ 500067 w 1660733"/>
                <a:gd name="connsiteY0" fmla="*/ 1655482 h 1655482"/>
                <a:gd name="connsiteX1" fmla="*/ 1159968 w 1660733"/>
                <a:gd name="connsiteY1" fmla="*/ 1655482 h 1655482"/>
                <a:gd name="connsiteX2" fmla="*/ 1660733 w 1660733"/>
                <a:gd name="connsiteY2" fmla="*/ 1156787 h 1655482"/>
                <a:gd name="connsiteX3" fmla="*/ 1660733 w 1660733"/>
                <a:gd name="connsiteY3" fmla="*/ 498696 h 1655482"/>
                <a:gd name="connsiteX4" fmla="*/ 1159968 w 1660733"/>
                <a:gd name="connsiteY4" fmla="*/ 0 h 1655482"/>
                <a:gd name="connsiteX5" fmla="*/ 500067 w 1660733"/>
                <a:gd name="connsiteY5" fmla="*/ 0 h 1655482"/>
                <a:gd name="connsiteX6" fmla="*/ 0 w 1660733"/>
                <a:gd name="connsiteY6" fmla="*/ 498696 h 1655482"/>
                <a:gd name="connsiteX7" fmla="*/ 0 w 1660733"/>
                <a:gd name="connsiteY7" fmla="*/ 1156787 h 1655482"/>
                <a:gd name="connsiteX8" fmla="*/ 500067 w 1660733"/>
                <a:gd name="connsiteY8" fmla="*/ 1655482 h 16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3" h="1655482">
                  <a:moveTo>
                    <a:pt x="500067" y="1655482"/>
                  </a:moveTo>
                  <a:lnTo>
                    <a:pt x="1159968" y="1655482"/>
                  </a:lnTo>
                  <a:cubicBezTo>
                    <a:pt x="1436234" y="1655482"/>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2"/>
                    <a:pt x="500067" y="1655482"/>
                  </a:cubicBezTo>
                  <a:close/>
                </a:path>
              </a:pathLst>
            </a:custGeom>
            <a:noFill/>
            <a:ln w="12700" cap="flat">
              <a:solidFill>
                <a:schemeClr val="bg2"/>
              </a:solidFill>
              <a:prstDash val="solid"/>
              <a:miter/>
            </a:ln>
          </p:spPr>
          <p:txBody>
            <a:bodyPr rtlCol="0" anchor="ctr"/>
            <a:lstStyle/>
            <a:p>
              <a:endParaRPr lang="ru-RU" sz="453"/>
            </a:p>
          </p:txBody>
        </p:sp>
        <p:sp>
          <p:nvSpPr>
            <p:cNvPr id="14" name="Полилиния 13">
              <a:extLst>
                <a:ext uri="{FF2B5EF4-FFF2-40B4-BE49-F238E27FC236}">
                  <a16:creationId xmlns:a16="http://schemas.microsoft.com/office/drawing/2014/main" id="{6B9B2A29-0775-9DD5-1154-AE2EB768D50E}"/>
                </a:ext>
              </a:extLst>
            </p:cNvPr>
            <p:cNvSpPr/>
            <p:nvPr/>
          </p:nvSpPr>
          <p:spPr>
            <a:xfrm>
              <a:off x="7448943" y="11755828"/>
              <a:ext cx="4982198" cy="4967837"/>
            </a:xfrm>
            <a:custGeom>
              <a:avLst/>
              <a:gdLst>
                <a:gd name="connsiteX0" fmla="*/ 3821533 w 4982198"/>
                <a:gd name="connsiteY0" fmla="*/ 3311660 h 4967837"/>
                <a:gd name="connsiteX1" fmla="*/ 4481433 w 4982198"/>
                <a:gd name="connsiteY1" fmla="*/ 3311660 h 4967837"/>
                <a:gd name="connsiteX2" fmla="*/ 4982199 w 4982198"/>
                <a:gd name="connsiteY2" fmla="*/ 2812964 h 4967837"/>
                <a:gd name="connsiteX3" fmla="*/ 4982199 w 4982198"/>
                <a:gd name="connsiteY3" fmla="*/ 498696 h 4967837"/>
                <a:gd name="connsiteX4" fmla="*/ 4481433 w 4982198"/>
                <a:gd name="connsiteY4" fmla="*/ 0 h 4967837"/>
                <a:gd name="connsiteX5" fmla="*/ 2160800 w 4982198"/>
                <a:gd name="connsiteY5" fmla="*/ 0 h 4967837"/>
                <a:gd name="connsiteX6" fmla="*/ 1660733 w 4982198"/>
                <a:gd name="connsiteY6" fmla="*/ 498696 h 4967837"/>
                <a:gd name="connsiteX7" fmla="*/ 1660733 w 4982198"/>
                <a:gd name="connsiteY7" fmla="*/ 1157482 h 4967837"/>
                <a:gd name="connsiteX8" fmla="*/ 1160666 w 4982198"/>
                <a:gd name="connsiteY8" fmla="*/ 1656178 h 4967837"/>
                <a:gd name="connsiteX9" fmla="*/ 500067 w 4982198"/>
                <a:gd name="connsiteY9" fmla="*/ 1656178 h 4967837"/>
                <a:gd name="connsiteX10" fmla="*/ 0 w 4982198"/>
                <a:gd name="connsiteY10" fmla="*/ 2154874 h 4967837"/>
                <a:gd name="connsiteX11" fmla="*/ 0 w 4982198"/>
                <a:gd name="connsiteY11" fmla="*/ 2812964 h 4967837"/>
                <a:gd name="connsiteX12" fmla="*/ 500067 w 4982198"/>
                <a:gd name="connsiteY12" fmla="*/ 3311660 h 4967837"/>
                <a:gd name="connsiteX13" fmla="*/ 1160666 w 4982198"/>
                <a:gd name="connsiteY13" fmla="*/ 3311660 h 4967837"/>
                <a:gd name="connsiteX14" fmla="*/ 1660733 w 4982198"/>
                <a:gd name="connsiteY14" fmla="*/ 3810356 h 4967837"/>
                <a:gd name="connsiteX15" fmla="*/ 1660733 w 4982198"/>
                <a:gd name="connsiteY15" fmla="*/ 4469142 h 4967837"/>
                <a:gd name="connsiteX16" fmla="*/ 2160800 w 4982198"/>
                <a:gd name="connsiteY16" fmla="*/ 4967838 h 4967837"/>
                <a:gd name="connsiteX17" fmla="*/ 2821398 w 4982198"/>
                <a:gd name="connsiteY17" fmla="*/ 4967838 h 4967837"/>
                <a:gd name="connsiteX18" fmla="*/ 3321465 w 4982198"/>
                <a:gd name="connsiteY18" fmla="*/ 4469142 h 4967837"/>
                <a:gd name="connsiteX19" fmla="*/ 3321465 w 4982198"/>
                <a:gd name="connsiteY19" fmla="*/ 3810356 h 4967837"/>
                <a:gd name="connsiteX20" fmla="*/ 2821398 w 4982198"/>
                <a:gd name="connsiteY20" fmla="*/ 3311660 h 4967837"/>
                <a:gd name="connsiteX21" fmla="*/ 2160800 w 4982198"/>
                <a:gd name="connsiteY21" fmla="*/ 3311660 h 4967837"/>
                <a:gd name="connsiteX22" fmla="*/ 1660733 w 4982198"/>
                <a:gd name="connsiteY22" fmla="*/ 2812964 h 4967837"/>
                <a:gd name="connsiteX23" fmla="*/ 1660733 w 4982198"/>
                <a:gd name="connsiteY23" fmla="*/ 2154874 h 4967837"/>
                <a:gd name="connsiteX24" fmla="*/ 2160800 w 4982198"/>
                <a:gd name="connsiteY24" fmla="*/ 1656178 h 4967837"/>
                <a:gd name="connsiteX25" fmla="*/ 2821398 w 4982198"/>
                <a:gd name="connsiteY25" fmla="*/ 1656178 h 4967837"/>
                <a:gd name="connsiteX26" fmla="*/ 3321465 w 4982198"/>
                <a:gd name="connsiteY26" fmla="*/ 2154874 h 4967837"/>
                <a:gd name="connsiteX27" fmla="*/ 3321465 w 4982198"/>
                <a:gd name="connsiteY27" fmla="*/ 2812964 h 4967837"/>
                <a:gd name="connsiteX28" fmla="*/ 3821533 w 4982198"/>
                <a:gd name="connsiteY28" fmla="*/ 3311660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2198" h="4967837">
                  <a:moveTo>
                    <a:pt x="3821533" y="3311660"/>
                  </a:moveTo>
                  <a:lnTo>
                    <a:pt x="4481433" y="3311660"/>
                  </a:lnTo>
                  <a:cubicBezTo>
                    <a:pt x="4757700" y="3311660"/>
                    <a:pt x="4982199" y="3088473"/>
                    <a:pt x="4982199" y="2812964"/>
                  </a:cubicBezTo>
                  <a:lnTo>
                    <a:pt x="4982199" y="498696"/>
                  </a:lnTo>
                  <a:cubicBezTo>
                    <a:pt x="4982199" y="223188"/>
                    <a:pt x="4757874" y="0"/>
                    <a:pt x="4481433" y="0"/>
                  </a:cubicBezTo>
                  <a:lnTo>
                    <a:pt x="2160800" y="0"/>
                  </a:lnTo>
                  <a:cubicBezTo>
                    <a:pt x="1884535" y="0"/>
                    <a:pt x="1660733" y="223188"/>
                    <a:pt x="1660733" y="498696"/>
                  </a:cubicBezTo>
                  <a:lnTo>
                    <a:pt x="1660733" y="1157482"/>
                  </a:lnTo>
                  <a:cubicBezTo>
                    <a:pt x="1660733" y="1432991"/>
                    <a:pt x="1436931" y="1656178"/>
                    <a:pt x="1160666" y="1656178"/>
                  </a:cubicBezTo>
                  <a:lnTo>
                    <a:pt x="500067" y="1656178"/>
                  </a:lnTo>
                  <a:cubicBezTo>
                    <a:pt x="224325" y="1656178"/>
                    <a:pt x="0" y="1879366"/>
                    <a:pt x="0" y="2154874"/>
                  </a:cubicBezTo>
                  <a:lnTo>
                    <a:pt x="0" y="2812964"/>
                  </a:lnTo>
                  <a:cubicBezTo>
                    <a:pt x="0" y="3088473"/>
                    <a:pt x="224325" y="3311660"/>
                    <a:pt x="500067" y="3311660"/>
                  </a:cubicBezTo>
                  <a:lnTo>
                    <a:pt x="1160666" y="3311660"/>
                  </a:lnTo>
                  <a:cubicBezTo>
                    <a:pt x="1436931" y="3311660"/>
                    <a:pt x="1660733" y="3535369"/>
                    <a:pt x="1660733" y="3810356"/>
                  </a:cubicBezTo>
                  <a:lnTo>
                    <a:pt x="1660733" y="4469142"/>
                  </a:lnTo>
                  <a:cubicBezTo>
                    <a:pt x="1660733" y="4744650"/>
                    <a:pt x="1884535" y="4967838"/>
                    <a:pt x="2160800" y="4967838"/>
                  </a:cubicBezTo>
                  <a:lnTo>
                    <a:pt x="2821398" y="4967838"/>
                  </a:lnTo>
                  <a:cubicBezTo>
                    <a:pt x="3097664" y="4967838"/>
                    <a:pt x="3321465" y="4744650"/>
                    <a:pt x="3321465" y="4469142"/>
                  </a:cubicBezTo>
                  <a:lnTo>
                    <a:pt x="3321465" y="3810356"/>
                  </a:lnTo>
                  <a:cubicBezTo>
                    <a:pt x="3321465" y="3535369"/>
                    <a:pt x="3097664" y="3311660"/>
                    <a:pt x="2821398" y="3311660"/>
                  </a:cubicBezTo>
                  <a:lnTo>
                    <a:pt x="2160800" y="3311660"/>
                  </a:lnTo>
                  <a:cubicBezTo>
                    <a:pt x="1884535" y="3311660"/>
                    <a:pt x="1660733" y="3088473"/>
                    <a:pt x="1660733" y="2812964"/>
                  </a:cubicBezTo>
                  <a:lnTo>
                    <a:pt x="1660733" y="2154874"/>
                  </a:lnTo>
                  <a:cubicBezTo>
                    <a:pt x="1660733" y="1879366"/>
                    <a:pt x="1884535" y="1656178"/>
                    <a:pt x="2160800" y="1656178"/>
                  </a:cubicBezTo>
                  <a:lnTo>
                    <a:pt x="2821398" y="1656178"/>
                  </a:lnTo>
                  <a:cubicBezTo>
                    <a:pt x="3097664" y="1656178"/>
                    <a:pt x="3321465" y="1879366"/>
                    <a:pt x="3321465" y="2154874"/>
                  </a:cubicBezTo>
                  <a:lnTo>
                    <a:pt x="3321465" y="2812964"/>
                  </a:lnTo>
                  <a:cubicBezTo>
                    <a:pt x="3321465" y="3088473"/>
                    <a:pt x="3545267" y="3311660"/>
                    <a:pt x="3821533" y="3311660"/>
                  </a:cubicBezTo>
                  <a:close/>
                </a:path>
              </a:pathLst>
            </a:custGeom>
            <a:noFill/>
            <a:ln w="12700" cap="flat">
              <a:solidFill>
                <a:schemeClr val="bg2"/>
              </a:solidFill>
              <a:prstDash val="solid"/>
              <a:miter/>
            </a:ln>
          </p:spPr>
          <p:txBody>
            <a:bodyPr rtlCol="0" anchor="ctr"/>
            <a:lstStyle/>
            <a:p>
              <a:endParaRPr lang="ru-RU" sz="453"/>
            </a:p>
          </p:txBody>
        </p:sp>
        <p:sp>
          <p:nvSpPr>
            <p:cNvPr id="15" name="Полилиния 14">
              <a:extLst>
                <a:ext uri="{FF2B5EF4-FFF2-40B4-BE49-F238E27FC236}">
                  <a16:creationId xmlns:a16="http://schemas.microsoft.com/office/drawing/2014/main" id="{EAC91D62-27A3-C5D7-6235-5A9E0D1CB3C8}"/>
                </a:ext>
              </a:extLst>
            </p:cNvPr>
            <p:cNvSpPr/>
            <p:nvPr/>
          </p:nvSpPr>
          <p:spPr>
            <a:xfrm>
              <a:off x="12431141" y="20035326"/>
              <a:ext cx="1660035" cy="1656178"/>
            </a:xfrm>
            <a:custGeom>
              <a:avLst/>
              <a:gdLst>
                <a:gd name="connsiteX0" fmla="*/ 1159968 w 1660035"/>
                <a:gd name="connsiteY0" fmla="*/ 0 h 1656178"/>
                <a:gd name="connsiteX1" fmla="*/ 500067 w 1660035"/>
                <a:gd name="connsiteY1" fmla="*/ 0 h 1656178"/>
                <a:gd name="connsiteX2" fmla="*/ 0 w 1660035"/>
                <a:gd name="connsiteY2" fmla="*/ 499391 h 1656178"/>
                <a:gd name="connsiteX3" fmla="*/ 0 w 1660035"/>
                <a:gd name="connsiteY3" fmla="*/ 1157481 h 1656178"/>
                <a:gd name="connsiteX4" fmla="*/ 500067 w 1660035"/>
                <a:gd name="connsiteY4" fmla="*/ 1656178 h 1656178"/>
                <a:gd name="connsiteX5" fmla="*/ 1159968 w 1660035"/>
                <a:gd name="connsiteY5" fmla="*/ 1656178 h 1656178"/>
                <a:gd name="connsiteX6" fmla="*/ 1660035 w 1660035"/>
                <a:gd name="connsiteY6" fmla="*/ 1157481 h 1656178"/>
                <a:gd name="connsiteX7" fmla="*/ 1660035 w 1660035"/>
                <a:gd name="connsiteY7" fmla="*/ 499391 h 1656178"/>
                <a:gd name="connsiteX8" fmla="*/ 1159968 w 1660035"/>
                <a:gd name="connsiteY8" fmla="*/ 0 h 165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035" h="1656178">
                  <a:moveTo>
                    <a:pt x="1159968" y="0"/>
                  </a:moveTo>
                  <a:lnTo>
                    <a:pt x="500067" y="0"/>
                  </a:lnTo>
                  <a:cubicBezTo>
                    <a:pt x="223801" y="0"/>
                    <a:pt x="0" y="223709"/>
                    <a:pt x="0" y="499391"/>
                  </a:cubicBezTo>
                  <a:lnTo>
                    <a:pt x="0" y="1157481"/>
                  </a:lnTo>
                  <a:cubicBezTo>
                    <a:pt x="0" y="1432989"/>
                    <a:pt x="223801" y="1656178"/>
                    <a:pt x="500067" y="1656178"/>
                  </a:cubicBezTo>
                  <a:lnTo>
                    <a:pt x="1159968" y="1656178"/>
                  </a:lnTo>
                  <a:cubicBezTo>
                    <a:pt x="1436233" y="1656178"/>
                    <a:pt x="1660035" y="1432989"/>
                    <a:pt x="1660035" y="1157481"/>
                  </a:cubicBezTo>
                  <a:lnTo>
                    <a:pt x="1660035" y="499391"/>
                  </a:lnTo>
                  <a:cubicBezTo>
                    <a:pt x="1660035" y="223883"/>
                    <a:pt x="1436233" y="0"/>
                    <a:pt x="1159968" y="0"/>
                  </a:cubicBezTo>
                  <a:close/>
                </a:path>
              </a:pathLst>
            </a:custGeom>
            <a:noFill/>
            <a:ln w="12700" cap="flat">
              <a:solidFill>
                <a:schemeClr val="bg2"/>
              </a:solidFill>
              <a:prstDash val="solid"/>
              <a:miter/>
            </a:ln>
          </p:spPr>
          <p:txBody>
            <a:bodyPr rtlCol="0" anchor="ctr"/>
            <a:lstStyle/>
            <a:p>
              <a:endParaRPr lang="ru-RU" sz="453"/>
            </a:p>
          </p:txBody>
        </p:sp>
        <p:sp>
          <p:nvSpPr>
            <p:cNvPr id="17" name="Полилиния 16">
              <a:extLst>
                <a:ext uri="{FF2B5EF4-FFF2-40B4-BE49-F238E27FC236}">
                  <a16:creationId xmlns:a16="http://schemas.microsoft.com/office/drawing/2014/main" id="{D4E22BEA-5047-D761-3A86-F549B59D78F1}"/>
                </a:ext>
              </a:extLst>
            </p:cNvPr>
            <p:cNvSpPr/>
            <p:nvPr/>
          </p:nvSpPr>
          <p:spPr>
            <a:xfrm>
              <a:off x="10770408" y="8443994"/>
              <a:ext cx="4981500" cy="3311660"/>
            </a:xfrm>
            <a:custGeom>
              <a:avLst/>
              <a:gdLst>
                <a:gd name="connsiteX0" fmla="*/ 4481433 w 4981500"/>
                <a:gd name="connsiteY0" fmla="*/ 0 h 3311660"/>
                <a:gd name="connsiteX1" fmla="*/ 3820836 w 4981500"/>
                <a:gd name="connsiteY1" fmla="*/ 0 h 3311660"/>
                <a:gd name="connsiteX2" fmla="*/ 3320769 w 4981500"/>
                <a:gd name="connsiteY2" fmla="*/ 498696 h 3311660"/>
                <a:gd name="connsiteX3" fmla="*/ 3320769 w 4981500"/>
                <a:gd name="connsiteY3" fmla="*/ 1156787 h 3311660"/>
                <a:gd name="connsiteX4" fmla="*/ 2820701 w 4981500"/>
                <a:gd name="connsiteY4" fmla="*/ 1655483 h 3311660"/>
                <a:gd name="connsiteX5" fmla="*/ 2160801 w 4981500"/>
                <a:gd name="connsiteY5" fmla="*/ 1655483 h 3311660"/>
                <a:gd name="connsiteX6" fmla="*/ 1660733 w 4981500"/>
                <a:gd name="connsiteY6" fmla="*/ 1156787 h 3311660"/>
                <a:gd name="connsiteX7" fmla="*/ 1660733 w 4981500"/>
                <a:gd name="connsiteY7" fmla="*/ 498696 h 3311660"/>
                <a:gd name="connsiteX8" fmla="*/ 1159968 w 4981500"/>
                <a:gd name="connsiteY8" fmla="*/ 0 h 3311660"/>
                <a:gd name="connsiteX9" fmla="*/ 500067 w 4981500"/>
                <a:gd name="connsiteY9" fmla="*/ 0 h 3311660"/>
                <a:gd name="connsiteX10" fmla="*/ 0 w 4981500"/>
                <a:gd name="connsiteY10" fmla="*/ 498696 h 3311660"/>
                <a:gd name="connsiteX11" fmla="*/ 0 w 4981500"/>
                <a:gd name="connsiteY11" fmla="*/ 1156787 h 3311660"/>
                <a:gd name="connsiteX12" fmla="*/ 500067 w 4981500"/>
                <a:gd name="connsiteY12" fmla="*/ 1655483 h 3311660"/>
                <a:gd name="connsiteX13" fmla="*/ 1159968 w 4981500"/>
                <a:gd name="connsiteY13" fmla="*/ 1655483 h 3311660"/>
                <a:gd name="connsiteX14" fmla="*/ 1660733 w 4981500"/>
                <a:gd name="connsiteY14" fmla="*/ 2154179 h 3311660"/>
                <a:gd name="connsiteX15" fmla="*/ 1660733 w 4981500"/>
                <a:gd name="connsiteY15" fmla="*/ 2812965 h 3311660"/>
                <a:gd name="connsiteX16" fmla="*/ 2160801 w 4981500"/>
                <a:gd name="connsiteY16" fmla="*/ 3311660 h 3311660"/>
                <a:gd name="connsiteX17" fmla="*/ 2820701 w 4981500"/>
                <a:gd name="connsiteY17" fmla="*/ 3311660 h 3311660"/>
                <a:gd name="connsiteX18" fmla="*/ 3320769 w 4981500"/>
                <a:gd name="connsiteY18" fmla="*/ 2812965 h 3311660"/>
                <a:gd name="connsiteX19" fmla="*/ 3320769 w 4981500"/>
                <a:gd name="connsiteY19" fmla="*/ 2154179 h 3311660"/>
                <a:gd name="connsiteX20" fmla="*/ 3820836 w 4981500"/>
                <a:gd name="connsiteY20" fmla="*/ 1655483 h 3311660"/>
                <a:gd name="connsiteX21" fmla="*/ 4481433 w 4981500"/>
                <a:gd name="connsiteY21" fmla="*/ 1655483 h 3311660"/>
                <a:gd name="connsiteX22" fmla="*/ 4981501 w 4981500"/>
                <a:gd name="connsiteY22" fmla="*/ 1156787 h 3311660"/>
                <a:gd name="connsiteX23" fmla="*/ 4981501 w 4981500"/>
                <a:gd name="connsiteY23" fmla="*/ 498696 h 3311660"/>
                <a:gd name="connsiteX24" fmla="*/ 4481433 w 4981500"/>
                <a:gd name="connsiteY24"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81500" h="3311660">
                  <a:moveTo>
                    <a:pt x="4481433" y="0"/>
                  </a:moveTo>
                  <a:lnTo>
                    <a:pt x="3820836" y="0"/>
                  </a:lnTo>
                  <a:cubicBezTo>
                    <a:pt x="3544569" y="0"/>
                    <a:pt x="3320769" y="223188"/>
                    <a:pt x="3320769" y="498696"/>
                  </a:cubicBezTo>
                  <a:lnTo>
                    <a:pt x="3320769" y="1156787"/>
                  </a:lnTo>
                  <a:cubicBezTo>
                    <a:pt x="3320769" y="1432295"/>
                    <a:pt x="3096967" y="1655483"/>
                    <a:pt x="2820701" y="1655483"/>
                  </a:cubicBezTo>
                  <a:lnTo>
                    <a:pt x="2160801" y="1655483"/>
                  </a:lnTo>
                  <a:cubicBezTo>
                    <a:pt x="1884534" y="1655483"/>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3"/>
                    <a:pt x="500067" y="1655483"/>
                  </a:cubicBezTo>
                  <a:lnTo>
                    <a:pt x="1159968" y="1655483"/>
                  </a:lnTo>
                  <a:cubicBezTo>
                    <a:pt x="1436234" y="1655483"/>
                    <a:pt x="1660733" y="1878670"/>
                    <a:pt x="1660733" y="2154179"/>
                  </a:cubicBezTo>
                  <a:lnTo>
                    <a:pt x="1660733" y="2812965"/>
                  </a:lnTo>
                  <a:cubicBezTo>
                    <a:pt x="1660733" y="3088473"/>
                    <a:pt x="1884534" y="3311660"/>
                    <a:pt x="2160801" y="3311660"/>
                  </a:cubicBezTo>
                  <a:lnTo>
                    <a:pt x="2820701" y="3311660"/>
                  </a:lnTo>
                  <a:cubicBezTo>
                    <a:pt x="3096967" y="3311660"/>
                    <a:pt x="3320769" y="3088473"/>
                    <a:pt x="3320769" y="2812965"/>
                  </a:cubicBezTo>
                  <a:lnTo>
                    <a:pt x="3320769" y="2154179"/>
                  </a:lnTo>
                  <a:cubicBezTo>
                    <a:pt x="3320769" y="1878670"/>
                    <a:pt x="3544569" y="1655483"/>
                    <a:pt x="3820836" y="1655483"/>
                  </a:cubicBezTo>
                  <a:lnTo>
                    <a:pt x="4481433" y="1655483"/>
                  </a:lnTo>
                  <a:cubicBezTo>
                    <a:pt x="4757700" y="1655483"/>
                    <a:pt x="4981501" y="1432295"/>
                    <a:pt x="4981501" y="1156787"/>
                  </a:cubicBezTo>
                  <a:lnTo>
                    <a:pt x="4981501" y="498696"/>
                  </a:lnTo>
                  <a:cubicBezTo>
                    <a:pt x="4981501" y="223188"/>
                    <a:pt x="4757700" y="0"/>
                    <a:pt x="4481433" y="0"/>
                  </a:cubicBezTo>
                  <a:close/>
                </a:path>
              </a:pathLst>
            </a:custGeom>
            <a:noFill/>
            <a:ln w="12700" cap="flat">
              <a:solidFill>
                <a:schemeClr val="bg2"/>
              </a:solidFill>
              <a:prstDash val="solid"/>
              <a:miter/>
            </a:ln>
          </p:spPr>
          <p:txBody>
            <a:bodyPr rtlCol="0" anchor="ctr"/>
            <a:lstStyle/>
            <a:p>
              <a:endParaRPr lang="ru-RU" sz="453"/>
            </a:p>
          </p:txBody>
        </p:sp>
        <p:sp>
          <p:nvSpPr>
            <p:cNvPr id="18" name="Полилиния 17">
              <a:extLst>
                <a:ext uri="{FF2B5EF4-FFF2-40B4-BE49-F238E27FC236}">
                  <a16:creationId xmlns:a16="http://schemas.microsoft.com/office/drawing/2014/main" id="{3ADE9A68-54C5-C935-ED80-DDFA7429BAB1}"/>
                </a:ext>
              </a:extLst>
            </p:cNvPr>
            <p:cNvSpPr/>
            <p:nvPr/>
          </p:nvSpPr>
          <p:spPr>
            <a:xfrm>
              <a:off x="14091177" y="1175565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3" dirty="0"/>
            </a:p>
          </p:txBody>
        </p:sp>
        <p:sp>
          <p:nvSpPr>
            <p:cNvPr id="19" name="Полилиния 18">
              <a:extLst>
                <a:ext uri="{FF2B5EF4-FFF2-40B4-BE49-F238E27FC236}">
                  <a16:creationId xmlns:a16="http://schemas.microsoft.com/office/drawing/2014/main" id="{F9256E5F-ECAA-4A67-424D-78B7DFFDF46D}"/>
                </a:ext>
              </a:extLst>
            </p:cNvPr>
            <p:cNvSpPr/>
            <p:nvPr/>
          </p:nvSpPr>
          <p:spPr>
            <a:xfrm>
              <a:off x="9109676" y="15067314"/>
              <a:ext cx="6642233" cy="4967837"/>
            </a:xfrm>
            <a:custGeom>
              <a:avLst/>
              <a:gdLst>
                <a:gd name="connsiteX0" fmla="*/ 6142166 w 6642233"/>
                <a:gd name="connsiteY0" fmla="*/ 3312355 h 4967837"/>
                <a:gd name="connsiteX1" fmla="*/ 5481569 w 6642233"/>
                <a:gd name="connsiteY1" fmla="*/ 3312355 h 4967837"/>
                <a:gd name="connsiteX2" fmla="*/ 4981501 w 6642233"/>
                <a:gd name="connsiteY2" fmla="*/ 2813659 h 4967837"/>
                <a:gd name="connsiteX3" fmla="*/ 4981501 w 6642233"/>
                <a:gd name="connsiteY3" fmla="*/ 498696 h 4967837"/>
                <a:gd name="connsiteX4" fmla="*/ 4481434 w 6642233"/>
                <a:gd name="connsiteY4" fmla="*/ 0 h 4967837"/>
                <a:gd name="connsiteX5" fmla="*/ 3821533 w 6642233"/>
                <a:gd name="connsiteY5" fmla="*/ 0 h 4967837"/>
                <a:gd name="connsiteX6" fmla="*/ 3321466 w 6642233"/>
                <a:gd name="connsiteY6" fmla="*/ 498696 h 4967837"/>
                <a:gd name="connsiteX7" fmla="*/ 3321466 w 6642233"/>
                <a:gd name="connsiteY7" fmla="*/ 1656177 h 4967837"/>
                <a:gd name="connsiteX8" fmla="*/ 2160800 w 6642233"/>
                <a:gd name="connsiteY8" fmla="*/ 1656177 h 4967837"/>
                <a:gd name="connsiteX9" fmla="*/ 1660733 w 6642233"/>
                <a:gd name="connsiteY9" fmla="*/ 2154873 h 4967837"/>
                <a:gd name="connsiteX10" fmla="*/ 1660733 w 6642233"/>
                <a:gd name="connsiteY10" fmla="*/ 2813659 h 4967837"/>
                <a:gd name="connsiteX11" fmla="*/ 1160666 w 6642233"/>
                <a:gd name="connsiteY11" fmla="*/ 3312355 h 4967837"/>
                <a:gd name="connsiteX12" fmla="*/ 500067 w 6642233"/>
                <a:gd name="connsiteY12" fmla="*/ 3312355 h 4967837"/>
                <a:gd name="connsiteX13" fmla="*/ 0 w 6642233"/>
                <a:gd name="connsiteY13" fmla="*/ 3811051 h 4967837"/>
                <a:gd name="connsiteX14" fmla="*/ 0 w 6642233"/>
                <a:gd name="connsiteY14" fmla="*/ 4469142 h 4967837"/>
                <a:gd name="connsiteX15" fmla="*/ 500067 w 6642233"/>
                <a:gd name="connsiteY15" fmla="*/ 4967838 h 4967837"/>
                <a:gd name="connsiteX16" fmla="*/ 1160666 w 6642233"/>
                <a:gd name="connsiteY16" fmla="*/ 4967838 h 4967837"/>
                <a:gd name="connsiteX17" fmla="*/ 1660733 w 6642233"/>
                <a:gd name="connsiteY17" fmla="*/ 4469142 h 4967837"/>
                <a:gd name="connsiteX18" fmla="*/ 1660733 w 6642233"/>
                <a:gd name="connsiteY18" fmla="*/ 3811051 h 4967837"/>
                <a:gd name="connsiteX19" fmla="*/ 2160800 w 6642233"/>
                <a:gd name="connsiteY19" fmla="*/ 3312355 h 4967837"/>
                <a:gd name="connsiteX20" fmla="*/ 4481434 w 6642233"/>
                <a:gd name="connsiteY20" fmla="*/ 3312355 h 4967837"/>
                <a:gd name="connsiteX21" fmla="*/ 4981501 w 6642233"/>
                <a:gd name="connsiteY21" fmla="*/ 3811051 h 4967837"/>
                <a:gd name="connsiteX22" fmla="*/ 4981501 w 6642233"/>
                <a:gd name="connsiteY22" fmla="*/ 4469142 h 4967837"/>
                <a:gd name="connsiteX23" fmla="*/ 5481569 w 6642233"/>
                <a:gd name="connsiteY23" fmla="*/ 4967838 h 4967837"/>
                <a:gd name="connsiteX24" fmla="*/ 6142166 w 6642233"/>
                <a:gd name="connsiteY24" fmla="*/ 4967838 h 4967837"/>
                <a:gd name="connsiteX25" fmla="*/ 6642233 w 6642233"/>
                <a:gd name="connsiteY25" fmla="*/ 4469142 h 4967837"/>
                <a:gd name="connsiteX26" fmla="*/ 6642233 w 6642233"/>
                <a:gd name="connsiteY26" fmla="*/ 3811051 h 4967837"/>
                <a:gd name="connsiteX27" fmla="*/ 6142166 w 6642233"/>
                <a:gd name="connsiteY27" fmla="*/ 3312355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42233" h="4967837">
                  <a:moveTo>
                    <a:pt x="6142166" y="3312355"/>
                  </a:moveTo>
                  <a:lnTo>
                    <a:pt x="5481569" y="3312355"/>
                  </a:lnTo>
                  <a:cubicBezTo>
                    <a:pt x="5205302" y="3312355"/>
                    <a:pt x="4981501" y="3089167"/>
                    <a:pt x="4981501" y="2813659"/>
                  </a:cubicBezTo>
                  <a:lnTo>
                    <a:pt x="4981501" y="498696"/>
                  </a:lnTo>
                  <a:cubicBezTo>
                    <a:pt x="4981501" y="223709"/>
                    <a:pt x="4757699" y="0"/>
                    <a:pt x="4481434" y="0"/>
                  </a:cubicBezTo>
                  <a:lnTo>
                    <a:pt x="3821533" y="0"/>
                  </a:lnTo>
                  <a:cubicBezTo>
                    <a:pt x="3545267" y="0"/>
                    <a:pt x="3321466" y="223709"/>
                    <a:pt x="3321466" y="498696"/>
                  </a:cubicBezTo>
                  <a:lnTo>
                    <a:pt x="3321466" y="1656177"/>
                  </a:lnTo>
                  <a:lnTo>
                    <a:pt x="2160800" y="1656177"/>
                  </a:lnTo>
                  <a:cubicBezTo>
                    <a:pt x="1884535" y="1656177"/>
                    <a:pt x="1660733" y="1879365"/>
                    <a:pt x="1660733" y="2154873"/>
                  </a:cubicBezTo>
                  <a:lnTo>
                    <a:pt x="1660733" y="2813659"/>
                  </a:lnTo>
                  <a:cubicBezTo>
                    <a:pt x="1660733" y="3089167"/>
                    <a:pt x="1436931" y="3312355"/>
                    <a:pt x="1160666" y="3312355"/>
                  </a:cubicBezTo>
                  <a:lnTo>
                    <a:pt x="500067" y="3312355"/>
                  </a:lnTo>
                  <a:cubicBezTo>
                    <a:pt x="223802" y="3312355"/>
                    <a:pt x="0" y="3535542"/>
                    <a:pt x="0" y="3811051"/>
                  </a:cubicBezTo>
                  <a:lnTo>
                    <a:pt x="0" y="4469142"/>
                  </a:lnTo>
                  <a:cubicBezTo>
                    <a:pt x="0" y="4744649"/>
                    <a:pt x="223802" y="4967838"/>
                    <a:pt x="500067" y="4967838"/>
                  </a:cubicBezTo>
                  <a:lnTo>
                    <a:pt x="1160666" y="4967838"/>
                  </a:lnTo>
                  <a:cubicBezTo>
                    <a:pt x="1436931" y="4967838"/>
                    <a:pt x="1660733" y="4744649"/>
                    <a:pt x="1660733" y="4469142"/>
                  </a:cubicBezTo>
                  <a:lnTo>
                    <a:pt x="1660733" y="3811051"/>
                  </a:lnTo>
                  <a:cubicBezTo>
                    <a:pt x="1660733" y="3535542"/>
                    <a:pt x="1884535" y="3312355"/>
                    <a:pt x="2160800" y="3312355"/>
                  </a:cubicBezTo>
                  <a:lnTo>
                    <a:pt x="4481434" y="3312355"/>
                  </a:lnTo>
                  <a:cubicBezTo>
                    <a:pt x="4757699" y="3312355"/>
                    <a:pt x="4981501" y="3535542"/>
                    <a:pt x="4981501" y="3811051"/>
                  </a:cubicBezTo>
                  <a:lnTo>
                    <a:pt x="4981501" y="4469142"/>
                  </a:lnTo>
                  <a:cubicBezTo>
                    <a:pt x="4981501" y="4744649"/>
                    <a:pt x="5205302" y="4967838"/>
                    <a:pt x="5481569" y="4967838"/>
                  </a:cubicBezTo>
                  <a:lnTo>
                    <a:pt x="6142166" y="4967838"/>
                  </a:lnTo>
                  <a:cubicBezTo>
                    <a:pt x="6418433" y="4967838"/>
                    <a:pt x="6642233" y="4744649"/>
                    <a:pt x="6642233" y="4469142"/>
                  </a:cubicBezTo>
                  <a:lnTo>
                    <a:pt x="6642233" y="3811051"/>
                  </a:lnTo>
                  <a:cubicBezTo>
                    <a:pt x="6642233" y="3535542"/>
                    <a:pt x="6418433" y="3312355"/>
                    <a:pt x="6142166" y="3312355"/>
                  </a:cubicBezTo>
                  <a:close/>
                </a:path>
              </a:pathLst>
            </a:custGeom>
            <a:noFill/>
            <a:ln w="12700" cap="flat">
              <a:solidFill>
                <a:schemeClr val="bg2"/>
              </a:solidFill>
              <a:prstDash val="solid"/>
              <a:miter/>
            </a:ln>
          </p:spPr>
          <p:txBody>
            <a:bodyPr rtlCol="0" anchor="ctr"/>
            <a:lstStyle/>
            <a:p>
              <a:endParaRPr lang="ru-RU" sz="453"/>
            </a:p>
          </p:txBody>
        </p:sp>
        <p:sp>
          <p:nvSpPr>
            <p:cNvPr id="20" name="Полилиния 19">
              <a:extLst>
                <a:ext uri="{FF2B5EF4-FFF2-40B4-BE49-F238E27FC236}">
                  <a16:creationId xmlns:a16="http://schemas.microsoft.com/office/drawing/2014/main" id="{9B913F51-C2A4-5BC7-482F-5A8050C2CAC8}"/>
                </a:ext>
              </a:extLst>
            </p:cNvPr>
            <p:cNvSpPr/>
            <p:nvPr userDrawn="1"/>
          </p:nvSpPr>
          <p:spPr>
            <a:xfrm>
              <a:off x="12426968" y="515368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3" dirty="0"/>
            </a:p>
          </p:txBody>
        </p:sp>
      </p:grpSp>
      <p:sp>
        <p:nvSpPr>
          <p:cNvPr id="21" name="TextBox 20">
            <a:extLst>
              <a:ext uri="{FF2B5EF4-FFF2-40B4-BE49-F238E27FC236}">
                <a16:creationId xmlns:a16="http://schemas.microsoft.com/office/drawing/2014/main" id="{C144E013-3005-8B8F-2829-BCF9AB18E6B7}"/>
              </a:ext>
            </a:extLst>
          </p:cNvPr>
          <p:cNvSpPr txBox="1"/>
          <p:nvPr userDrawn="1"/>
        </p:nvSpPr>
        <p:spPr>
          <a:xfrm>
            <a:off x="3433267" y="-220340"/>
            <a:ext cx="184731" cy="162032"/>
          </a:xfrm>
          <a:prstGeom prst="rect">
            <a:avLst/>
          </a:prstGeom>
          <a:noFill/>
        </p:spPr>
        <p:txBody>
          <a:bodyPr wrap="none" rtlCol="0">
            <a:spAutoFit/>
          </a:bodyPr>
          <a:lstStyle/>
          <a:p>
            <a:endParaRPr lang="ru-RU" sz="453" dirty="0"/>
          </a:p>
        </p:txBody>
      </p:sp>
      <p:pic>
        <p:nvPicPr>
          <p:cNvPr id="5" name="Рисунок 4">
            <a:extLst>
              <a:ext uri="{FF2B5EF4-FFF2-40B4-BE49-F238E27FC236}">
                <a16:creationId xmlns:a16="http://schemas.microsoft.com/office/drawing/2014/main" id="{A7A31B2F-ADAD-8D29-1AFD-BD7788284F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25577183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Титульные слайды_05">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a:extLst>
              <a:ext uri="{FF2B5EF4-FFF2-40B4-BE49-F238E27FC236}">
                <a16:creationId xmlns:a16="http://schemas.microsoft.com/office/drawing/2014/main" id="{C18558BE-F46C-6A09-C1C0-A974DBDD85BE}"/>
              </a:ext>
            </a:extLst>
          </p:cNvPr>
          <p:cNvPicPr>
            <a:picLocks noChangeAspect="1"/>
          </p:cNvPicPr>
          <p:nvPr userDrawn="1"/>
        </p:nvPicPr>
        <p:blipFill>
          <a:blip r:embed="rId4"/>
          <a:stretch>
            <a:fillRect/>
          </a:stretch>
        </p:blipFill>
        <p:spPr>
          <a:xfrm>
            <a:off x="4686538" y="0"/>
            <a:ext cx="4457462" cy="5143500"/>
          </a:xfrm>
          <a:prstGeom prst="rect">
            <a:avLst/>
          </a:prstGeom>
        </p:spPr>
      </p:pic>
      <p:pic>
        <p:nvPicPr>
          <p:cNvPr id="5" name="Рисунок 4">
            <a:extLst>
              <a:ext uri="{FF2B5EF4-FFF2-40B4-BE49-F238E27FC236}">
                <a16:creationId xmlns:a16="http://schemas.microsoft.com/office/drawing/2014/main" id="{626A50AD-39E9-4B36-D067-FD6AB76E40D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36756411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6">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pic>
        <p:nvPicPr>
          <p:cNvPr id="5" name="Рисунок 4">
            <a:extLst>
              <a:ext uri="{FF2B5EF4-FFF2-40B4-BE49-F238E27FC236}">
                <a16:creationId xmlns:a16="http://schemas.microsoft.com/office/drawing/2014/main" id="{5E66B02C-96CC-7065-42D1-CE033D28F3AD}"/>
              </a:ext>
            </a:extLst>
          </p:cNvPr>
          <p:cNvPicPr>
            <a:picLocks noChangeAspect="1"/>
          </p:cNvPicPr>
          <p:nvPr userDrawn="1"/>
        </p:nvPicPr>
        <p:blipFill rotWithShape="1">
          <a:blip r:embed="rId2"/>
          <a:srcRect r="30559"/>
          <a:stretch/>
        </p:blipFill>
        <p:spPr>
          <a:xfrm>
            <a:off x="6048217" y="0"/>
            <a:ext cx="3095296" cy="5143774"/>
          </a:xfrm>
          <a:prstGeom prst="rect">
            <a:avLst/>
          </a:prstGeom>
        </p:spPr>
      </p:pic>
      <p:sp>
        <p:nvSpPr>
          <p:cNvPr id="6" name="Заголовок 1">
            <a:extLst>
              <a:ext uri="{FF2B5EF4-FFF2-40B4-BE49-F238E27FC236}">
                <a16:creationId xmlns:a16="http://schemas.microsoft.com/office/drawing/2014/main" id="{8E0BDACB-6AB2-CFBA-7AA7-7AB6B0B554BD}"/>
              </a:ext>
            </a:extLst>
          </p:cNvPr>
          <p:cNvSpPr>
            <a:spLocks noGrp="1"/>
          </p:cNvSpPr>
          <p:nvPr>
            <p:ph type="ctrTitle" hasCustomPrompt="1"/>
          </p:nvPr>
        </p:nvSpPr>
        <p:spPr>
          <a:xfrm>
            <a:off x="546220" y="2065514"/>
            <a:ext cx="4025780" cy="1016538"/>
          </a:xfrm>
          <a:prstGeom prst="rect">
            <a:avLst/>
          </a:prstGeom>
        </p:spPr>
        <p:txBody>
          <a:bodyPr anchor="t">
            <a:noAutofit/>
          </a:bodyPr>
          <a:lstStyle>
            <a:lvl1pPr algn="l">
              <a:defRPr sz="2711">
                <a:solidFill>
                  <a:schemeClr val="tx1"/>
                </a:solidFill>
              </a:defRPr>
            </a:lvl1pPr>
          </a:lstStyle>
          <a:p>
            <a:r>
              <a:rPr lang="ru-RU" dirty="0">
                <a:effectLst/>
              </a:rPr>
              <a:t>Очень – очень длинный заголовок презентации </a:t>
            </a:r>
            <a:endParaRPr lang="ru-RU" dirty="0"/>
          </a:p>
        </p:txBody>
      </p:sp>
      <p:pic>
        <p:nvPicPr>
          <p:cNvPr id="2" name="Рисунок 1">
            <a:extLst>
              <a:ext uri="{FF2B5EF4-FFF2-40B4-BE49-F238E27FC236}">
                <a16:creationId xmlns:a16="http://schemas.microsoft.com/office/drawing/2014/main" id="{4578C3E5-8A97-CF57-6684-B0818586B5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21004806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grpSp>
        <p:nvGrpSpPr>
          <p:cNvPr id="6" name="Рисунок 1">
            <a:extLst>
              <a:ext uri="{FF2B5EF4-FFF2-40B4-BE49-F238E27FC236}">
                <a16:creationId xmlns:a16="http://schemas.microsoft.com/office/drawing/2014/main" id="{4B336B8E-DC4A-503C-8782-D8C2D11EFFB7}"/>
              </a:ext>
            </a:extLst>
          </p:cNvPr>
          <p:cNvGrpSpPr/>
          <p:nvPr/>
        </p:nvGrpSpPr>
        <p:grpSpPr>
          <a:xfrm>
            <a:off x="5201920" y="0"/>
            <a:ext cx="3942842" cy="5156136"/>
            <a:chOff x="10363200" y="-1"/>
            <a:chExt cx="7854880" cy="10270896"/>
          </a:xfrm>
          <a:solidFill>
            <a:srgbClr val="39B0F8"/>
          </a:solidFill>
        </p:grpSpPr>
        <p:sp>
          <p:nvSpPr>
            <p:cNvPr id="7" name="Полилиния 6">
              <a:extLst>
                <a:ext uri="{FF2B5EF4-FFF2-40B4-BE49-F238E27FC236}">
                  <a16:creationId xmlns:a16="http://schemas.microsoft.com/office/drawing/2014/main" id="{C5A2ED03-CFAD-6B8F-4AD4-5B30019DFA21}"/>
                </a:ext>
              </a:extLst>
            </p:cNvPr>
            <p:cNvSpPr/>
            <p:nvPr/>
          </p:nvSpPr>
          <p:spPr>
            <a:xfrm>
              <a:off x="10871771" y="3406437"/>
              <a:ext cx="1688852" cy="1702839"/>
            </a:xfrm>
            <a:custGeom>
              <a:avLst/>
              <a:gdLst>
                <a:gd name="connsiteX0" fmla="*/ 508572 w 1688852"/>
                <a:gd name="connsiteY0" fmla="*/ 0 h 1702839"/>
                <a:gd name="connsiteX1" fmla="*/ 0 w 1688852"/>
                <a:gd name="connsiteY1" fmla="*/ 512777 h 1702839"/>
                <a:gd name="connsiteX2" fmla="*/ 0 w 1688852"/>
                <a:gd name="connsiteY2" fmla="*/ 1190063 h 1702839"/>
                <a:gd name="connsiteX3" fmla="*/ 508572 w 1688852"/>
                <a:gd name="connsiteY3" fmla="*/ 1702840 h 1702839"/>
                <a:gd name="connsiteX4" fmla="*/ 1180281 w 1688852"/>
                <a:gd name="connsiteY4" fmla="*/ 1702840 h 1702839"/>
                <a:gd name="connsiteX5" fmla="*/ 1688852 w 1688852"/>
                <a:gd name="connsiteY5" fmla="*/ 1190063 h 1702839"/>
                <a:gd name="connsiteX6" fmla="*/ 1688852 w 1688852"/>
                <a:gd name="connsiteY6" fmla="*/ 512777 h 1702839"/>
                <a:gd name="connsiteX7" fmla="*/ 1180281 w 1688852"/>
                <a:gd name="connsiteY7" fmla="*/ 0 h 1702839"/>
                <a:gd name="connsiteX8" fmla="*/ 508572 w 1688852"/>
                <a:gd name="connsiteY8" fmla="*/ 0 h 17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52" h="1702839">
                  <a:moveTo>
                    <a:pt x="508572" y="0"/>
                  </a:moveTo>
                  <a:cubicBezTo>
                    <a:pt x="228203" y="0"/>
                    <a:pt x="0" y="229460"/>
                    <a:pt x="0" y="512777"/>
                  </a:cubicBezTo>
                  <a:lnTo>
                    <a:pt x="0" y="1190063"/>
                  </a:lnTo>
                  <a:cubicBezTo>
                    <a:pt x="0" y="1473380"/>
                    <a:pt x="228203" y="1702840"/>
                    <a:pt x="508572" y="1702840"/>
                  </a:cubicBezTo>
                  <a:lnTo>
                    <a:pt x="1180281" y="1702840"/>
                  </a:lnTo>
                  <a:cubicBezTo>
                    <a:pt x="1461219" y="1702840"/>
                    <a:pt x="1688852" y="1473380"/>
                    <a:pt x="1688852" y="1190063"/>
                  </a:cubicBezTo>
                  <a:lnTo>
                    <a:pt x="1688852" y="512777"/>
                  </a:lnTo>
                  <a:cubicBezTo>
                    <a:pt x="1688852" y="229460"/>
                    <a:pt x="1461219" y="0"/>
                    <a:pt x="1180281" y="0"/>
                  </a:cubicBezTo>
                  <a:lnTo>
                    <a:pt x="508572" y="0"/>
                  </a:lnTo>
                  <a:close/>
                </a:path>
              </a:pathLst>
            </a:custGeom>
            <a:solidFill>
              <a:srgbClr val="39B0F8"/>
            </a:solidFill>
            <a:ln w="9479" cap="flat">
              <a:noFill/>
              <a:prstDash val="solid"/>
              <a:miter/>
            </a:ln>
          </p:spPr>
          <p:txBody>
            <a:bodyPr rtlCol="0" anchor="ctr"/>
            <a:lstStyle/>
            <a:p>
              <a:endParaRPr lang="ru-RU" sz="453"/>
            </a:p>
          </p:txBody>
        </p:sp>
        <p:sp>
          <p:nvSpPr>
            <p:cNvPr id="9" name="Полилиния 8">
              <a:extLst>
                <a:ext uri="{FF2B5EF4-FFF2-40B4-BE49-F238E27FC236}">
                  <a16:creationId xmlns:a16="http://schemas.microsoft.com/office/drawing/2014/main" id="{2170CE86-8C07-F5D8-B236-6BD533F93217}"/>
                </a:ext>
              </a:extLst>
            </p:cNvPr>
            <p:cNvSpPr/>
            <p:nvPr/>
          </p:nvSpPr>
          <p:spPr>
            <a:xfrm>
              <a:off x="10961971" y="6978333"/>
              <a:ext cx="1777439" cy="1617503"/>
            </a:xfrm>
            <a:custGeom>
              <a:avLst/>
              <a:gdLst>
                <a:gd name="connsiteX0" fmla="*/ 1777440 w 1777439"/>
                <a:gd name="connsiteY0" fmla="*/ 487082 h 1617503"/>
                <a:gd name="connsiteX1" fmla="*/ 1242027 w 1777439"/>
                <a:gd name="connsiteY1" fmla="*/ 0 h 1617503"/>
                <a:gd name="connsiteX2" fmla="*/ 535413 w 1777439"/>
                <a:gd name="connsiteY2" fmla="*/ 0 h 1617503"/>
                <a:gd name="connsiteX3" fmla="*/ 0 w 1777439"/>
                <a:gd name="connsiteY3" fmla="*/ 487082 h 1617503"/>
                <a:gd name="connsiteX4" fmla="*/ 0 w 1777439"/>
                <a:gd name="connsiteY4" fmla="*/ 1130423 h 1617503"/>
                <a:gd name="connsiteX5" fmla="*/ 535413 w 1777439"/>
                <a:gd name="connsiteY5" fmla="*/ 1617504 h 1617503"/>
                <a:gd name="connsiteX6" fmla="*/ 1242027 w 1777439"/>
                <a:gd name="connsiteY6" fmla="*/ 1617504 h 1617503"/>
                <a:gd name="connsiteX7" fmla="*/ 1777440 w 1777439"/>
                <a:gd name="connsiteY7" fmla="*/ 1130423 h 1617503"/>
                <a:gd name="connsiteX8" fmla="*/ 1777440 w 1777439"/>
                <a:gd name="connsiteY8" fmla="*/ 487082 h 161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439" h="1617503">
                  <a:moveTo>
                    <a:pt x="1777440" y="487082"/>
                  </a:moveTo>
                  <a:cubicBezTo>
                    <a:pt x="1777440" y="218556"/>
                    <a:pt x="1537855" y="0"/>
                    <a:pt x="1242027" y="0"/>
                  </a:cubicBezTo>
                  <a:lnTo>
                    <a:pt x="535413" y="0"/>
                  </a:lnTo>
                  <a:cubicBezTo>
                    <a:pt x="239584" y="0"/>
                    <a:pt x="0" y="218556"/>
                    <a:pt x="0" y="487082"/>
                  </a:cubicBezTo>
                  <a:lnTo>
                    <a:pt x="0" y="1130423"/>
                  </a:lnTo>
                  <a:cubicBezTo>
                    <a:pt x="0" y="1399517"/>
                    <a:pt x="239584" y="1617504"/>
                    <a:pt x="535413" y="1617504"/>
                  </a:cubicBezTo>
                  <a:lnTo>
                    <a:pt x="1242027" y="1617504"/>
                  </a:lnTo>
                  <a:cubicBezTo>
                    <a:pt x="1537855" y="1617504"/>
                    <a:pt x="1777440" y="1399517"/>
                    <a:pt x="1777440" y="1130423"/>
                  </a:cubicBezTo>
                  <a:lnTo>
                    <a:pt x="1777440" y="487082"/>
                  </a:lnTo>
                  <a:close/>
                </a:path>
              </a:pathLst>
            </a:custGeom>
            <a:solidFill>
              <a:srgbClr val="39B0F8"/>
            </a:solidFill>
            <a:ln w="9479" cap="flat">
              <a:noFill/>
              <a:prstDash val="solid"/>
              <a:miter/>
            </a:ln>
          </p:spPr>
          <p:txBody>
            <a:bodyPr rtlCol="0" anchor="ctr"/>
            <a:lstStyle/>
            <a:p>
              <a:endParaRPr lang="ru-RU" sz="453"/>
            </a:p>
          </p:txBody>
        </p:sp>
        <p:sp>
          <p:nvSpPr>
            <p:cNvPr id="10" name="Полилиния 9">
              <a:extLst>
                <a:ext uri="{FF2B5EF4-FFF2-40B4-BE49-F238E27FC236}">
                  <a16:creationId xmlns:a16="http://schemas.microsoft.com/office/drawing/2014/main" id="{7435536E-932C-9178-06FE-63B637D47F64}"/>
                </a:ext>
              </a:extLst>
            </p:cNvPr>
            <p:cNvSpPr/>
            <p:nvPr/>
          </p:nvSpPr>
          <p:spPr>
            <a:xfrm>
              <a:off x="10363200" y="-1"/>
              <a:ext cx="2705995" cy="1702840"/>
            </a:xfrm>
            <a:custGeom>
              <a:avLst/>
              <a:gdLst>
                <a:gd name="connsiteX0" fmla="*/ 2705996 w 2705995"/>
                <a:gd name="connsiteY0" fmla="*/ 0 h 1702840"/>
                <a:gd name="connsiteX1" fmla="*/ 2197424 w 2705995"/>
                <a:gd name="connsiteY1" fmla="*/ 512777 h 1702840"/>
                <a:gd name="connsiteX2" fmla="*/ 2197424 w 2705995"/>
                <a:gd name="connsiteY2" fmla="*/ 1190063 h 1702840"/>
                <a:gd name="connsiteX3" fmla="*/ 1688852 w 2705995"/>
                <a:gd name="connsiteY3" fmla="*/ 1702840 h 1702840"/>
                <a:gd name="connsiteX4" fmla="*/ 1017143 w 2705995"/>
                <a:gd name="connsiteY4" fmla="*/ 1702840 h 1702840"/>
                <a:gd name="connsiteX5" fmla="*/ 508572 w 2705995"/>
                <a:gd name="connsiteY5" fmla="*/ 1190063 h 1702840"/>
                <a:gd name="connsiteX6" fmla="*/ 508572 w 2705995"/>
                <a:gd name="connsiteY6" fmla="*/ 512777 h 1702840"/>
                <a:gd name="connsiteX7" fmla="*/ 0 w 2705995"/>
                <a:gd name="connsiteY7" fmla="*/ 0 h 1702840"/>
                <a:gd name="connsiteX8" fmla="*/ 2705996 w 2705995"/>
                <a:gd name="connsiteY8" fmla="*/ 0 h 170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995" h="1702840">
                  <a:moveTo>
                    <a:pt x="2705996" y="0"/>
                  </a:moveTo>
                  <a:cubicBezTo>
                    <a:pt x="2425058" y="0"/>
                    <a:pt x="2197424" y="229460"/>
                    <a:pt x="2197424" y="512777"/>
                  </a:cubicBezTo>
                  <a:lnTo>
                    <a:pt x="2197424" y="1190063"/>
                  </a:lnTo>
                  <a:cubicBezTo>
                    <a:pt x="2197424" y="1473380"/>
                    <a:pt x="1969221" y="1702840"/>
                    <a:pt x="1688852" y="1702840"/>
                  </a:cubicBezTo>
                  <a:lnTo>
                    <a:pt x="1017143" y="1702840"/>
                  </a:lnTo>
                  <a:cubicBezTo>
                    <a:pt x="736111" y="1702840"/>
                    <a:pt x="508572" y="1473380"/>
                    <a:pt x="508572" y="1190063"/>
                  </a:cubicBezTo>
                  <a:lnTo>
                    <a:pt x="508572" y="512777"/>
                  </a:lnTo>
                  <a:cubicBezTo>
                    <a:pt x="508572" y="229460"/>
                    <a:pt x="280369" y="0"/>
                    <a:pt x="0" y="0"/>
                  </a:cubicBezTo>
                  <a:lnTo>
                    <a:pt x="2705996" y="0"/>
                  </a:lnTo>
                  <a:close/>
                </a:path>
              </a:pathLst>
            </a:custGeom>
            <a:solidFill>
              <a:srgbClr val="39B0F8"/>
            </a:solidFill>
            <a:ln w="9479" cap="flat">
              <a:noFill/>
              <a:prstDash val="solid"/>
              <a:miter/>
            </a:ln>
          </p:spPr>
          <p:txBody>
            <a:bodyPr rtlCol="0" anchor="ctr"/>
            <a:lstStyle/>
            <a:p>
              <a:endParaRPr lang="ru-RU" sz="453"/>
            </a:p>
          </p:txBody>
        </p:sp>
        <p:sp>
          <p:nvSpPr>
            <p:cNvPr id="12" name="Полилиния 11">
              <a:extLst>
                <a:ext uri="{FF2B5EF4-FFF2-40B4-BE49-F238E27FC236}">
                  <a16:creationId xmlns:a16="http://schemas.microsoft.com/office/drawing/2014/main" id="{1AAA19FA-D780-0D3C-AF0F-6D0448D9590D}"/>
                </a:ext>
              </a:extLst>
            </p:cNvPr>
            <p:cNvSpPr/>
            <p:nvPr/>
          </p:nvSpPr>
          <p:spPr>
            <a:xfrm>
              <a:off x="13740335" y="11566"/>
              <a:ext cx="2688164" cy="1702934"/>
            </a:xfrm>
            <a:custGeom>
              <a:avLst/>
              <a:gdLst>
                <a:gd name="connsiteX0" fmla="*/ 508572 w 2688164"/>
                <a:gd name="connsiteY0" fmla="*/ 15929 h 1702934"/>
                <a:gd name="connsiteX1" fmla="*/ 0 w 2688164"/>
                <a:gd name="connsiteY1" fmla="*/ 15929 h 1702934"/>
                <a:gd name="connsiteX2" fmla="*/ 508572 w 2688164"/>
                <a:gd name="connsiteY2" fmla="*/ 528706 h 1702934"/>
                <a:gd name="connsiteX3" fmla="*/ 508856 w 2688164"/>
                <a:gd name="connsiteY3" fmla="*/ 516475 h 1702934"/>
                <a:gd name="connsiteX4" fmla="*/ 508856 w 2688164"/>
                <a:gd name="connsiteY4" fmla="*/ 1190158 h 1702934"/>
                <a:gd name="connsiteX5" fmla="*/ 509141 w 2688164"/>
                <a:gd name="connsiteY5" fmla="*/ 1202390 h 1702934"/>
                <a:gd name="connsiteX6" fmla="*/ 509141 w 2688164"/>
                <a:gd name="connsiteY6" fmla="*/ 1217655 h 1702934"/>
                <a:gd name="connsiteX7" fmla="*/ 509615 w 2688164"/>
                <a:gd name="connsiteY7" fmla="*/ 1217655 h 1702934"/>
                <a:gd name="connsiteX8" fmla="*/ 1017428 w 2688164"/>
                <a:gd name="connsiteY8" fmla="*/ 1702935 h 1702934"/>
                <a:gd name="connsiteX9" fmla="*/ 1689137 w 2688164"/>
                <a:gd name="connsiteY9" fmla="*/ 1702935 h 1702934"/>
                <a:gd name="connsiteX10" fmla="*/ 2196950 w 2688164"/>
                <a:gd name="connsiteY10" fmla="*/ 1217655 h 1702934"/>
                <a:gd name="connsiteX11" fmla="*/ 2197993 w 2688164"/>
                <a:gd name="connsiteY11" fmla="*/ 1217655 h 1702934"/>
                <a:gd name="connsiteX12" fmla="*/ 2197993 w 2688164"/>
                <a:gd name="connsiteY12" fmla="*/ 540369 h 1702934"/>
                <a:gd name="connsiteX13" fmla="*/ 2197709 w 2688164"/>
                <a:gd name="connsiteY13" fmla="*/ 533826 h 1702934"/>
                <a:gd name="connsiteX14" fmla="*/ 2197709 w 2688164"/>
                <a:gd name="connsiteY14" fmla="*/ 512872 h 1702934"/>
                <a:gd name="connsiteX15" fmla="*/ 2190026 w 2688164"/>
                <a:gd name="connsiteY15" fmla="*/ 424786 h 1702934"/>
                <a:gd name="connsiteX16" fmla="*/ 2688164 w 2688164"/>
                <a:gd name="connsiteY16" fmla="*/ 15929 h 1702934"/>
                <a:gd name="connsiteX17" fmla="*/ 1814999 w 2688164"/>
                <a:gd name="connsiteY17" fmla="*/ 15929 h 1702934"/>
                <a:gd name="connsiteX18" fmla="*/ 1689137 w 2688164"/>
                <a:gd name="connsiteY18" fmla="*/ 0 h 1702934"/>
                <a:gd name="connsiteX19" fmla="*/ 1017428 w 2688164"/>
                <a:gd name="connsiteY19" fmla="*/ 0 h 1702934"/>
                <a:gd name="connsiteX20" fmla="*/ 891376 w 2688164"/>
                <a:gd name="connsiteY20" fmla="*/ 15929 h 1702934"/>
                <a:gd name="connsiteX21" fmla="*/ 508572 w 2688164"/>
                <a:gd name="connsiteY21" fmla="*/ 15929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8164" h="1702934">
                  <a:moveTo>
                    <a:pt x="508572" y="15929"/>
                  </a:moveTo>
                  <a:lnTo>
                    <a:pt x="0" y="15929"/>
                  </a:lnTo>
                  <a:cubicBezTo>
                    <a:pt x="280369" y="15929"/>
                    <a:pt x="508572" y="245390"/>
                    <a:pt x="508572" y="528706"/>
                  </a:cubicBezTo>
                  <a:cubicBezTo>
                    <a:pt x="508572" y="524629"/>
                    <a:pt x="508761" y="520552"/>
                    <a:pt x="508856" y="516475"/>
                  </a:cubicBezTo>
                  <a:lnTo>
                    <a:pt x="508856" y="1190158"/>
                  </a:lnTo>
                  <a:cubicBezTo>
                    <a:pt x="508856" y="1194235"/>
                    <a:pt x="509046" y="1198312"/>
                    <a:pt x="509141" y="1202390"/>
                  </a:cubicBezTo>
                  <a:lnTo>
                    <a:pt x="509141" y="1217655"/>
                  </a:lnTo>
                  <a:lnTo>
                    <a:pt x="509615" y="1217655"/>
                  </a:lnTo>
                  <a:cubicBezTo>
                    <a:pt x="523842" y="1488172"/>
                    <a:pt x="745595" y="1702935"/>
                    <a:pt x="1017428" y="1702935"/>
                  </a:cubicBezTo>
                  <a:lnTo>
                    <a:pt x="1689137" y="1702935"/>
                  </a:lnTo>
                  <a:cubicBezTo>
                    <a:pt x="1960306" y="1702935"/>
                    <a:pt x="2182723" y="1488172"/>
                    <a:pt x="2196950" y="1217655"/>
                  </a:cubicBezTo>
                  <a:lnTo>
                    <a:pt x="2197993" y="1217655"/>
                  </a:lnTo>
                  <a:lnTo>
                    <a:pt x="2197993" y="540369"/>
                  </a:lnTo>
                  <a:cubicBezTo>
                    <a:pt x="2197993" y="538188"/>
                    <a:pt x="2197898" y="536007"/>
                    <a:pt x="2197709" y="533826"/>
                  </a:cubicBezTo>
                  <a:lnTo>
                    <a:pt x="2197709" y="512872"/>
                  </a:lnTo>
                  <a:cubicBezTo>
                    <a:pt x="2197709" y="482814"/>
                    <a:pt x="2194958" y="453421"/>
                    <a:pt x="2190026" y="424786"/>
                  </a:cubicBezTo>
                  <a:cubicBezTo>
                    <a:pt x="2237639" y="191343"/>
                    <a:pt x="2442510" y="15929"/>
                    <a:pt x="2688164" y="15929"/>
                  </a:cubicBezTo>
                  <a:lnTo>
                    <a:pt x="1814999" y="15929"/>
                  </a:lnTo>
                  <a:cubicBezTo>
                    <a:pt x="1774784" y="5594"/>
                    <a:pt x="1732577" y="0"/>
                    <a:pt x="1689137" y="0"/>
                  </a:cubicBezTo>
                  <a:lnTo>
                    <a:pt x="1017428" y="0"/>
                  </a:lnTo>
                  <a:cubicBezTo>
                    <a:pt x="973893" y="0"/>
                    <a:pt x="931686" y="5499"/>
                    <a:pt x="891376" y="15929"/>
                  </a:cubicBezTo>
                  <a:lnTo>
                    <a:pt x="508572" y="15929"/>
                  </a:lnTo>
                  <a:close/>
                </a:path>
              </a:pathLst>
            </a:custGeom>
            <a:solidFill>
              <a:srgbClr val="39B0F8"/>
            </a:solidFill>
            <a:ln w="9479" cap="flat">
              <a:noFill/>
              <a:prstDash val="solid"/>
              <a:miter/>
            </a:ln>
          </p:spPr>
          <p:txBody>
            <a:bodyPr rtlCol="0" anchor="ctr"/>
            <a:lstStyle/>
            <a:p>
              <a:endParaRPr lang="ru-RU" sz="453"/>
            </a:p>
          </p:txBody>
        </p:sp>
        <p:sp>
          <p:nvSpPr>
            <p:cNvPr id="13" name="Полилиния 12">
              <a:extLst>
                <a:ext uri="{FF2B5EF4-FFF2-40B4-BE49-F238E27FC236}">
                  <a16:creationId xmlns:a16="http://schemas.microsoft.com/office/drawing/2014/main" id="{8647C35A-8EC9-AB2C-BE36-8F9E26992725}"/>
                </a:ext>
              </a:extLst>
            </p:cNvPr>
            <p:cNvSpPr/>
            <p:nvPr/>
          </p:nvSpPr>
          <p:spPr>
            <a:xfrm>
              <a:off x="16412186" y="-1"/>
              <a:ext cx="740757" cy="1232"/>
            </a:xfrm>
            <a:custGeom>
              <a:avLst/>
              <a:gdLst>
                <a:gd name="connsiteX0" fmla="*/ 740758 w 740757"/>
                <a:gd name="connsiteY0" fmla="*/ 0 h 1232"/>
                <a:gd name="connsiteX1" fmla="*/ 705949 w 740757"/>
                <a:gd name="connsiteY1" fmla="*/ 1233 h 1232"/>
                <a:gd name="connsiteX2" fmla="*/ 34809 w 740757"/>
                <a:gd name="connsiteY2" fmla="*/ 1233 h 1232"/>
                <a:gd name="connsiteX3" fmla="*/ 0 w 740757"/>
                <a:gd name="connsiteY3" fmla="*/ 0 h 1232"/>
                <a:gd name="connsiteX4" fmla="*/ 740758 w 740757"/>
                <a:gd name="connsiteY4" fmla="*/ 0 h 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757" h="1232">
                  <a:moveTo>
                    <a:pt x="740758" y="0"/>
                  </a:moveTo>
                  <a:cubicBezTo>
                    <a:pt x="729282" y="853"/>
                    <a:pt x="717615" y="1233"/>
                    <a:pt x="705949" y="1233"/>
                  </a:cubicBezTo>
                  <a:lnTo>
                    <a:pt x="34809" y="1233"/>
                  </a:lnTo>
                  <a:cubicBezTo>
                    <a:pt x="23143" y="1233"/>
                    <a:pt x="11476" y="853"/>
                    <a:pt x="0" y="0"/>
                  </a:cubicBezTo>
                  <a:lnTo>
                    <a:pt x="740758" y="0"/>
                  </a:lnTo>
                  <a:close/>
                </a:path>
              </a:pathLst>
            </a:custGeom>
            <a:solidFill>
              <a:srgbClr val="39B0F8"/>
            </a:solidFill>
            <a:ln w="9479" cap="flat">
              <a:noFill/>
              <a:prstDash val="solid"/>
              <a:miter/>
            </a:ln>
          </p:spPr>
          <p:txBody>
            <a:bodyPr rtlCol="0" anchor="ctr"/>
            <a:lstStyle/>
            <a:p>
              <a:endParaRPr lang="ru-RU" sz="453"/>
            </a:p>
          </p:txBody>
        </p:sp>
        <p:sp>
          <p:nvSpPr>
            <p:cNvPr id="14" name="Полилиния 13">
              <a:extLst>
                <a:ext uri="{FF2B5EF4-FFF2-40B4-BE49-F238E27FC236}">
                  <a16:creationId xmlns:a16="http://schemas.microsoft.com/office/drawing/2014/main" id="{F08532CB-42DA-B7BF-AAC4-304A88A68CA5}"/>
                </a:ext>
              </a:extLst>
            </p:cNvPr>
            <p:cNvSpPr/>
            <p:nvPr/>
          </p:nvSpPr>
          <p:spPr>
            <a:xfrm>
              <a:off x="17633630" y="11661"/>
              <a:ext cx="584449" cy="1702934"/>
            </a:xfrm>
            <a:custGeom>
              <a:avLst/>
              <a:gdLst>
                <a:gd name="connsiteX0" fmla="*/ 584450 w 584449"/>
                <a:gd name="connsiteY0" fmla="*/ 0 h 1702934"/>
                <a:gd name="connsiteX1" fmla="*/ 584450 w 584449"/>
                <a:gd name="connsiteY1" fmla="*/ 1702935 h 1702934"/>
                <a:gd name="connsiteX2" fmla="*/ 508572 w 584449"/>
                <a:gd name="connsiteY2" fmla="*/ 1702935 h 1702934"/>
                <a:gd name="connsiteX3" fmla="*/ 0 w 584449"/>
                <a:gd name="connsiteY3" fmla="*/ 1190063 h 1702934"/>
                <a:gd name="connsiteX4" fmla="*/ 0 w 584449"/>
                <a:gd name="connsiteY4" fmla="*/ 512777 h 1702934"/>
                <a:gd name="connsiteX5" fmla="*/ 508572 w 584449"/>
                <a:gd name="connsiteY5" fmla="*/ 0 h 1702934"/>
                <a:gd name="connsiteX6" fmla="*/ 584450 w 584449"/>
                <a:gd name="connsiteY6" fmla="*/ 0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49" h="1702934">
                  <a:moveTo>
                    <a:pt x="584450" y="0"/>
                  </a:moveTo>
                  <a:lnTo>
                    <a:pt x="584450" y="1702935"/>
                  </a:lnTo>
                  <a:lnTo>
                    <a:pt x="508572" y="1702935"/>
                  </a:lnTo>
                  <a:cubicBezTo>
                    <a:pt x="227634" y="1702935"/>
                    <a:pt x="0" y="1473380"/>
                    <a:pt x="0" y="1190063"/>
                  </a:cubicBezTo>
                  <a:lnTo>
                    <a:pt x="0" y="512777"/>
                  </a:lnTo>
                  <a:cubicBezTo>
                    <a:pt x="0" y="229460"/>
                    <a:pt x="227634" y="0"/>
                    <a:pt x="508572" y="0"/>
                  </a:cubicBezTo>
                  <a:lnTo>
                    <a:pt x="584450" y="0"/>
                  </a:lnTo>
                  <a:close/>
                </a:path>
              </a:pathLst>
            </a:custGeom>
            <a:solidFill>
              <a:srgbClr val="39B0F8"/>
            </a:solidFill>
            <a:ln w="9479" cap="flat">
              <a:noFill/>
              <a:prstDash val="solid"/>
              <a:miter/>
            </a:ln>
          </p:spPr>
          <p:txBody>
            <a:bodyPr rtlCol="0" anchor="ctr"/>
            <a:lstStyle/>
            <a:p>
              <a:endParaRPr lang="ru-RU" sz="453"/>
            </a:p>
          </p:txBody>
        </p:sp>
        <p:sp>
          <p:nvSpPr>
            <p:cNvPr id="15" name="Полилиния 14">
              <a:extLst>
                <a:ext uri="{FF2B5EF4-FFF2-40B4-BE49-F238E27FC236}">
                  <a16:creationId xmlns:a16="http://schemas.microsoft.com/office/drawing/2014/main" id="{350DE943-74A9-A41C-142B-D58274A63C8F}"/>
                </a:ext>
              </a:extLst>
            </p:cNvPr>
            <p:cNvSpPr/>
            <p:nvPr/>
          </p:nvSpPr>
          <p:spPr>
            <a:xfrm>
              <a:off x="12560908" y="1741809"/>
              <a:ext cx="5657171" cy="8529086"/>
            </a:xfrm>
            <a:custGeom>
              <a:avLst/>
              <a:gdLst>
                <a:gd name="connsiteX0" fmla="*/ 5574370 w 5657171"/>
                <a:gd name="connsiteY0" fmla="*/ 3405490 h 8529086"/>
                <a:gd name="connsiteX1" fmla="*/ 5562230 w 5657171"/>
                <a:gd name="connsiteY1" fmla="*/ 3405775 h 8529086"/>
                <a:gd name="connsiteX2" fmla="*/ 5657172 w 5657171"/>
                <a:gd name="connsiteY2" fmla="*/ 3405775 h 8529086"/>
                <a:gd name="connsiteX3" fmla="*/ 5657172 w 5657171"/>
                <a:gd name="connsiteY3" fmla="*/ 8529086 h 8529086"/>
                <a:gd name="connsiteX4" fmla="*/ 1482085 w 5657171"/>
                <a:gd name="connsiteY4" fmla="*/ 8529086 h 8529086"/>
                <a:gd name="connsiteX5" fmla="*/ 1358784 w 5657171"/>
                <a:gd name="connsiteY5" fmla="*/ 8513916 h 8529086"/>
                <a:gd name="connsiteX6" fmla="*/ 687074 w 5657171"/>
                <a:gd name="connsiteY6" fmla="*/ 8513916 h 8529086"/>
                <a:gd name="connsiteX7" fmla="*/ 178503 w 5657171"/>
                <a:gd name="connsiteY7" fmla="*/ 8001140 h 8529086"/>
                <a:gd name="connsiteX8" fmla="*/ 178503 w 5657171"/>
                <a:gd name="connsiteY8" fmla="*/ 7323758 h 8529086"/>
                <a:gd name="connsiteX9" fmla="*/ 687074 w 5657171"/>
                <a:gd name="connsiteY9" fmla="*/ 6810981 h 8529086"/>
                <a:gd name="connsiteX10" fmla="*/ 1358784 w 5657171"/>
                <a:gd name="connsiteY10" fmla="*/ 6810981 h 8529086"/>
                <a:gd name="connsiteX11" fmla="*/ 1867355 w 5657171"/>
                <a:gd name="connsiteY11" fmla="*/ 6298204 h 8529086"/>
                <a:gd name="connsiteX12" fmla="*/ 1867355 w 5657171"/>
                <a:gd name="connsiteY12" fmla="*/ 5108710 h 8529086"/>
                <a:gd name="connsiteX13" fmla="*/ 1867071 w 5657171"/>
                <a:gd name="connsiteY13" fmla="*/ 5108710 h 8529086"/>
                <a:gd name="connsiteX14" fmla="*/ 1867071 w 5657171"/>
                <a:gd name="connsiteY14" fmla="*/ 5611910 h 8529086"/>
                <a:gd name="connsiteX15" fmla="*/ 1456192 w 5657171"/>
                <a:gd name="connsiteY15" fmla="*/ 5108710 h 8529086"/>
                <a:gd name="connsiteX16" fmla="*/ 687359 w 5657171"/>
                <a:gd name="connsiteY16" fmla="*/ 5108710 h 8529086"/>
                <a:gd name="connsiteX17" fmla="*/ 178787 w 5657171"/>
                <a:gd name="connsiteY17" fmla="*/ 4595933 h 8529086"/>
                <a:gd name="connsiteX18" fmla="*/ 178787 w 5657171"/>
                <a:gd name="connsiteY18" fmla="*/ 3918552 h 8529086"/>
                <a:gd name="connsiteX19" fmla="*/ 687359 w 5657171"/>
                <a:gd name="connsiteY19" fmla="*/ 3405775 h 8529086"/>
                <a:gd name="connsiteX20" fmla="*/ 1688568 w 5657171"/>
                <a:gd name="connsiteY20" fmla="*/ 3405775 h 8529086"/>
                <a:gd name="connsiteX21" fmla="*/ 1688568 w 5657171"/>
                <a:gd name="connsiteY21" fmla="*/ 2904566 h 8529086"/>
                <a:gd name="connsiteX22" fmla="*/ 1688283 w 5657171"/>
                <a:gd name="connsiteY22" fmla="*/ 2892429 h 8529086"/>
                <a:gd name="connsiteX23" fmla="*/ 1688283 w 5657171"/>
                <a:gd name="connsiteY23" fmla="*/ 2215048 h 8529086"/>
                <a:gd name="connsiteX24" fmla="*/ 1179712 w 5657171"/>
                <a:gd name="connsiteY24" fmla="*/ 1702271 h 8529086"/>
                <a:gd name="connsiteX25" fmla="*/ 508571 w 5657171"/>
                <a:gd name="connsiteY25" fmla="*/ 1702271 h 8529086"/>
                <a:gd name="connsiteX26" fmla="*/ 0 w 5657171"/>
                <a:gd name="connsiteY26" fmla="*/ 1189494 h 8529086"/>
                <a:gd name="connsiteX27" fmla="*/ 0 w 5657171"/>
                <a:gd name="connsiteY27" fmla="*/ 512777 h 8529086"/>
                <a:gd name="connsiteX28" fmla="*/ 508571 w 5657171"/>
                <a:gd name="connsiteY28" fmla="*/ 0 h 8529086"/>
                <a:gd name="connsiteX29" fmla="*/ 1179712 w 5657171"/>
                <a:gd name="connsiteY29" fmla="*/ 0 h 8529086"/>
                <a:gd name="connsiteX30" fmla="*/ 1688283 w 5657171"/>
                <a:gd name="connsiteY30" fmla="*/ 512777 h 8529086"/>
                <a:gd name="connsiteX31" fmla="*/ 1688283 w 5657171"/>
                <a:gd name="connsiteY31" fmla="*/ 1189494 h 8529086"/>
                <a:gd name="connsiteX32" fmla="*/ 2196855 w 5657171"/>
                <a:gd name="connsiteY32" fmla="*/ 1702271 h 8529086"/>
                <a:gd name="connsiteX33" fmla="*/ 2868659 w 5657171"/>
                <a:gd name="connsiteY33" fmla="*/ 1702271 h 8529086"/>
                <a:gd name="connsiteX34" fmla="*/ 2880800 w 5657171"/>
                <a:gd name="connsiteY34" fmla="*/ 1702556 h 8529086"/>
                <a:gd name="connsiteX35" fmla="*/ 3377515 w 5657171"/>
                <a:gd name="connsiteY35" fmla="*/ 1702556 h 8529086"/>
                <a:gd name="connsiteX36" fmla="*/ 3377515 w 5657171"/>
                <a:gd name="connsiteY36" fmla="*/ 513061 h 8529086"/>
                <a:gd name="connsiteX37" fmla="*/ 3886087 w 5657171"/>
                <a:gd name="connsiteY37" fmla="*/ 284 h 8529086"/>
                <a:gd name="connsiteX38" fmla="*/ 4557227 w 5657171"/>
                <a:gd name="connsiteY38" fmla="*/ 284 h 8529086"/>
                <a:gd name="connsiteX39" fmla="*/ 5065799 w 5657171"/>
                <a:gd name="connsiteY39" fmla="*/ 513061 h 8529086"/>
                <a:gd name="connsiteX40" fmla="*/ 5065799 w 5657171"/>
                <a:gd name="connsiteY40" fmla="*/ 1189779 h 8529086"/>
                <a:gd name="connsiteX41" fmla="*/ 5574370 w 5657171"/>
                <a:gd name="connsiteY41" fmla="*/ 1702556 h 8529086"/>
                <a:gd name="connsiteX42" fmla="*/ 5657172 w 5657171"/>
                <a:gd name="connsiteY42" fmla="*/ 1702556 h 8529086"/>
                <a:gd name="connsiteX43" fmla="*/ 5657172 w 5657171"/>
                <a:gd name="connsiteY43" fmla="*/ 3405490 h 8529086"/>
                <a:gd name="connsiteX44" fmla="*/ 5574370 w 5657171"/>
                <a:gd name="connsiteY44" fmla="*/ 3405490 h 852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657171" h="8529086">
                  <a:moveTo>
                    <a:pt x="5574370" y="3405490"/>
                  </a:moveTo>
                  <a:cubicBezTo>
                    <a:pt x="5570292" y="3405490"/>
                    <a:pt x="5566214" y="3405680"/>
                    <a:pt x="5562230" y="3405775"/>
                  </a:cubicBezTo>
                  <a:lnTo>
                    <a:pt x="5657172" y="3405775"/>
                  </a:lnTo>
                  <a:lnTo>
                    <a:pt x="5657172" y="8529086"/>
                  </a:lnTo>
                  <a:lnTo>
                    <a:pt x="1482085" y="8529086"/>
                  </a:lnTo>
                  <a:cubicBezTo>
                    <a:pt x="1442629" y="8519131"/>
                    <a:pt x="1401275" y="8513916"/>
                    <a:pt x="1358784" y="8513916"/>
                  </a:cubicBezTo>
                  <a:lnTo>
                    <a:pt x="687074" y="8513916"/>
                  </a:lnTo>
                  <a:cubicBezTo>
                    <a:pt x="406136" y="8513916"/>
                    <a:pt x="178503" y="8284362"/>
                    <a:pt x="178503" y="8001140"/>
                  </a:cubicBezTo>
                  <a:lnTo>
                    <a:pt x="178503" y="7323758"/>
                  </a:lnTo>
                  <a:cubicBezTo>
                    <a:pt x="178503" y="7041105"/>
                    <a:pt x="406136" y="6810981"/>
                    <a:pt x="687074" y="6810981"/>
                  </a:cubicBezTo>
                  <a:lnTo>
                    <a:pt x="1358784" y="6810981"/>
                  </a:lnTo>
                  <a:cubicBezTo>
                    <a:pt x="1639816" y="6810981"/>
                    <a:pt x="1867355" y="6581521"/>
                    <a:pt x="1867355" y="6298204"/>
                  </a:cubicBezTo>
                  <a:lnTo>
                    <a:pt x="1867355" y="5108710"/>
                  </a:lnTo>
                  <a:lnTo>
                    <a:pt x="1867071" y="5108710"/>
                  </a:lnTo>
                  <a:lnTo>
                    <a:pt x="1867071" y="5611910"/>
                  </a:lnTo>
                  <a:cubicBezTo>
                    <a:pt x="1867071" y="5362349"/>
                    <a:pt x="1689991" y="5154697"/>
                    <a:pt x="1456192" y="5108710"/>
                  </a:cubicBezTo>
                  <a:lnTo>
                    <a:pt x="687359" y="5108710"/>
                  </a:lnTo>
                  <a:cubicBezTo>
                    <a:pt x="406421" y="5108710"/>
                    <a:pt x="178787" y="4879250"/>
                    <a:pt x="178787" y="4595933"/>
                  </a:cubicBezTo>
                  <a:lnTo>
                    <a:pt x="178787" y="3918552"/>
                  </a:lnTo>
                  <a:cubicBezTo>
                    <a:pt x="178787" y="3635899"/>
                    <a:pt x="406421" y="3405775"/>
                    <a:pt x="687359" y="3405775"/>
                  </a:cubicBezTo>
                  <a:lnTo>
                    <a:pt x="1688568" y="3405775"/>
                  </a:lnTo>
                  <a:lnTo>
                    <a:pt x="1688568" y="2904566"/>
                  </a:lnTo>
                  <a:cubicBezTo>
                    <a:pt x="1688473" y="2900489"/>
                    <a:pt x="1688283" y="2896506"/>
                    <a:pt x="1688283" y="2892429"/>
                  </a:cubicBezTo>
                  <a:lnTo>
                    <a:pt x="1688283" y="2215048"/>
                  </a:lnTo>
                  <a:cubicBezTo>
                    <a:pt x="1688283" y="1931731"/>
                    <a:pt x="1460744" y="1702271"/>
                    <a:pt x="1179712" y="1702271"/>
                  </a:cubicBezTo>
                  <a:lnTo>
                    <a:pt x="508571" y="1702271"/>
                  </a:lnTo>
                  <a:cubicBezTo>
                    <a:pt x="227634" y="1702271"/>
                    <a:pt x="0" y="1472811"/>
                    <a:pt x="0" y="1189494"/>
                  </a:cubicBezTo>
                  <a:lnTo>
                    <a:pt x="0" y="512777"/>
                  </a:lnTo>
                  <a:cubicBezTo>
                    <a:pt x="0" y="229460"/>
                    <a:pt x="227634" y="0"/>
                    <a:pt x="508571" y="0"/>
                  </a:cubicBezTo>
                  <a:lnTo>
                    <a:pt x="1179712" y="0"/>
                  </a:lnTo>
                  <a:cubicBezTo>
                    <a:pt x="1460744" y="0"/>
                    <a:pt x="1688283" y="229460"/>
                    <a:pt x="1688283" y="512777"/>
                  </a:cubicBezTo>
                  <a:lnTo>
                    <a:pt x="1688283" y="1189494"/>
                  </a:lnTo>
                  <a:cubicBezTo>
                    <a:pt x="1688283" y="1472811"/>
                    <a:pt x="1916486" y="1702271"/>
                    <a:pt x="2196855" y="1702271"/>
                  </a:cubicBezTo>
                  <a:lnTo>
                    <a:pt x="2868659" y="1702271"/>
                  </a:lnTo>
                  <a:cubicBezTo>
                    <a:pt x="2872738" y="1702271"/>
                    <a:pt x="2876721" y="1702461"/>
                    <a:pt x="2880800" y="1702556"/>
                  </a:cubicBezTo>
                  <a:lnTo>
                    <a:pt x="3377515" y="1702556"/>
                  </a:lnTo>
                  <a:lnTo>
                    <a:pt x="3377515" y="513061"/>
                  </a:lnTo>
                  <a:cubicBezTo>
                    <a:pt x="3377515" y="229744"/>
                    <a:pt x="3605054" y="284"/>
                    <a:pt x="3886087" y="284"/>
                  </a:cubicBezTo>
                  <a:lnTo>
                    <a:pt x="4557227" y="284"/>
                  </a:lnTo>
                  <a:cubicBezTo>
                    <a:pt x="4838165" y="284"/>
                    <a:pt x="5065799" y="229744"/>
                    <a:pt x="5065799" y="513061"/>
                  </a:cubicBezTo>
                  <a:lnTo>
                    <a:pt x="5065799" y="1189779"/>
                  </a:lnTo>
                  <a:cubicBezTo>
                    <a:pt x="5065799" y="1473096"/>
                    <a:pt x="5293337" y="1702556"/>
                    <a:pt x="5574370" y="1702556"/>
                  </a:cubicBezTo>
                  <a:lnTo>
                    <a:pt x="5657172" y="1702556"/>
                  </a:lnTo>
                  <a:lnTo>
                    <a:pt x="5657172" y="3405490"/>
                  </a:lnTo>
                  <a:lnTo>
                    <a:pt x="5574370" y="3405490"/>
                  </a:lnTo>
                  <a:close/>
                </a:path>
              </a:pathLst>
            </a:custGeom>
            <a:solidFill>
              <a:srgbClr val="39B0F8"/>
            </a:solidFill>
            <a:ln w="9479" cap="flat">
              <a:noFill/>
              <a:prstDash val="solid"/>
              <a:miter/>
            </a:ln>
          </p:spPr>
          <p:txBody>
            <a:bodyPr rtlCol="0" anchor="ctr"/>
            <a:lstStyle/>
            <a:p>
              <a:endParaRPr lang="ru-RU" sz="453" dirty="0"/>
            </a:p>
          </p:txBody>
        </p:sp>
      </p:grpSp>
      <p:sp>
        <p:nvSpPr>
          <p:cNvPr id="30" name="Рисунок 28">
            <a:extLst>
              <a:ext uri="{FF2B5EF4-FFF2-40B4-BE49-F238E27FC236}">
                <a16:creationId xmlns:a16="http://schemas.microsoft.com/office/drawing/2014/main" id="{BCB1E75A-9CCF-59AC-6F9D-AE51932A5932}"/>
              </a:ext>
            </a:extLst>
          </p:cNvPr>
          <p:cNvSpPr/>
          <p:nvPr/>
        </p:nvSpPr>
        <p:spPr>
          <a:xfrm>
            <a:off x="6039423" y="880267"/>
            <a:ext cx="3105962" cy="4295755"/>
          </a:xfrm>
          <a:custGeom>
            <a:avLst/>
            <a:gdLst>
              <a:gd name="connsiteX0" fmla="*/ 6175195 w 6187659"/>
              <a:gd name="connsiteY0" fmla="*/ 1711198 h 8557038"/>
              <a:gd name="connsiteX1" fmla="*/ 5654712 w 6187659"/>
              <a:gd name="connsiteY1" fmla="*/ 1195801 h 8557038"/>
              <a:gd name="connsiteX2" fmla="*/ 5654712 w 6187659"/>
              <a:gd name="connsiteY2" fmla="*/ 515683 h 8557038"/>
              <a:gd name="connsiteX3" fmla="*/ 5134324 w 6187659"/>
              <a:gd name="connsiteY3" fmla="*/ 286 h 8557038"/>
              <a:gd name="connsiteX4" fmla="*/ 4447514 w 6187659"/>
              <a:gd name="connsiteY4" fmla="*/ 286 h 8557038"/>
              <a:gd name="connsiteX5" fmla="*/ 4090027 w 6187659"/>
              <a:gd name="connsiteY5" fmla="*/ 141299 h 8557038"/>
              <a:gd name="connsiteX6" fmla="*/ 3927126 w 6187659"/>
              <a:gd name="connsiteY6" fmla="*/ 515683 h 8557038"/>
              <a:gd name="connsiteX7" fmla="*/ 3927126 w 6187659"/>
              <a:gd name="connsiteY7" fmla="*/ 1195801 h 8557038"/>
              <a:gd name="connsiteX8" fmla="*/ 3784208 w 6187659"/>
              <a:gd name="connsiteY8" fmla="*/ 1550476 h 8557038"/>
              <a:gd name="connsiteX9" fmla="*/ 3418822 w 6187659"/>
              <a:gd name="connsiteY9" fmla="*/ 1711198 h 8557038"/>
              <a:gd name="connsiteX10" fmla="*/ 3406357 w 6187659"/>
              <a:gd name="connsiteY10" fmla="*/ 1710913 h 8557038"/>
              <a:gd name="connsiteX11" fmla="*/ 2718882 w 6187659"/>
              <a:gd name="connsiteY11" fmla="*/ 1710913 h 8557038"/>
              <a:gd name="connsiteX12" fmla="*/ 2198399 w 6187659"/>
              <a:gd name="connsiteY12" fmla="*/ 1195516 h 8557038"/>
              <a:gd name="connsiteX13" fmla="*/ 2198399 w 6187659"/>
              <a:gd name="connsiteY13" fmla="*/ 515397 h 8557038"/>
              <a:gd name="connsiteX14" fmla="*/ 1677916 w 6187659"/>
              <a:gd name="connsiteY14" fmla="*/ 0 h 8557038"/>
              <a:gd name="connsiteX15" fmla="*/ 991107 w 6187659"/>
              <a:gd name="connsiteY15" fmla="*/ 0 h 8557038"/>
              <a:gd name="connsiteX16" fmla="*/ 402875 w 6187659"/>
              <a:gd name="connsiteY16" fmla="*/ 375717 h 8557038"/>
              <a:gd name="connsiteX17" fmla="*/ 0 w 6187659"/>
              <a:gd name="connsiteY17" fmla="*/ 3103903 h 8557038"/>
              <a:gd name="connsiteX18" fmla="*/ 653601 w 6187659"/>
              <a:gd name="connsiteY18" fmla="*/ 3422397 h 8557038"/>
              <a:gd name="connsiteX19" fmla="*/ 653601 w 6187659"/>
              <a:gd name="connsiteY19" fmla="*/ 4619150 h 8557038"/>
              <a:gd name="connsiteX20" fmla="*/ 1174084 w 6187659"/>
              <a:gd name="connsiteY20" fmla="*/ 5134547 h 8557038"/>
              <a:gd name="connsiteX21" fmla="*/ 1960899 w 6187659"/>
              <a:gd name="connsiteY21" fmla="*/ 5134547 h 8557038"/>
              <a:gd name="connsiteX22" fmla="*/ 2381377 w 6187659"/>
              <a:gd name="connsiteY22" fmla="*/ 5640328 h 8557038"/>
              <a:gd name="connsiteX23" fmla="*/ 2381377 w 6187659"/>
              <a:gd name="connsiteY23" fmla="*/ 5134547 h 8557038"/>
              <a:gd name="connsiteX24" fmla="*/ 2381662 w 6187659"/>
              <a:gd name="connsiteY24" fmla="*/ 5134547 h 8557038"/>
              <a:gd name="connsiteX25" fmla="*/ 2381662 w 6187659"/>
              <a:gd name="connsiteY25" fmla="*/ 6330063 h 8557038"/>
              <a:gd name="connsiteX26" fmla="*/ 1861179 w 6187659"/>
              <a:gd name="connsiteY26" fmla="*/ 6845460 h 8557038"/>
              <a:gd name="connsiteX27" fmla="*/ 1173799 w 6187659"/>
              <a:gd name="connsiteY27" fmla="*/ 6845460 h 8557038"/>
              <a:gd name="connsiteX28" fmla="*/ 653316 w 6187659"/>
              <a:gd name="connsiteY28" fmla="*/ 7360857 h 8557038"/>
              <a:gd name="connsiteX29" fmla="*/ 653316 w 6187659"/>
              <a:gd name="connsiteY29" fmla="*/ 8041642 h 8557038"/>
              <a:gd name="connsiteX30" fmla="*/ 1173799 w 6187659"/>
              <a:gd name="connsiteY30" fmla="*/ 8557039 h 8557038"/>
              <a:gd name="connsiteX31" fmla="*/ 6187659 w 6187659"/>
              <a:gd name="connsiteY31" fmla="*/ 8557039 h 8557038"/>
              <a:gd name="connsiteX32" fmla="*/ 6175195 w 6187659"/>
              <a:gd name="connsiteY32" fmla="*/ 1711389 h 855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7659" h="8557038">
                <a:moveTo>
                  <a:pt x="6175195" y="1711198"/>
                </a:moveTo>
                <a:cubicBezTo>
                  <a:pt x="5887645" y="1711198"/>
                  <a:pt x="5654712" y="1480588"/>
                  <a:pt x="5654712" y="1195801"/>
                </a:cubicBezTo>
                <a:lnTo>
                  <a:pt x="5654712" y="515683"/>
                </a:lnTo>
                <a:cubicBezTo>
                  <a:pt x="5654807" y="230991"/>
                  <a:pt x="5421874" y="286"/>
                  <a:pt x="5134324" y="286"/>
                </a:cubicBezTo>
                <a:lnTo>
                  <a:pt x="4447514" y="286"/>
                </a:lnTo>
                <a:cubicBezTo>
                  <a:pt x="4406123" y="1523"/>
                  <a:pt x="4233422" y="10854"/>
                  <a:pt x="4090027" y="141299"/>
                </a:cubicBezTo>
                <a:cubicBezTo>
                  <a:pt x="3925984" y="290500"/>
                  <a:pt x="3926460" y="483310"/>
                  <a:pt x="3927126" y="515683"/>
                </a:cubicBezTo>
                <a:lnTo>
                  <a:pt x="3927126" y="1195801"/>
                </a:lnTo>
                <a:cubicBezTo>
                  <a:pt x="3927983" y="1230650"/>
                  <a:pt x="3928363" y="1404226"/>
                  <a:pt x="3784208" y="1550476"/>
                </a:cubicBezTo>
                <a:cubicBezTo>
                  <a:pt x="3639957" y="1696726"/>
                  <a:pt x="3455837" y="1709389"/>
                  <a:pt x="3418822" y="1711198"/>
                </a:cubicBezTo>
                <a:cubicBezTo>
                  <a:pt x="3414636" y="1711103"/>
                  <a:pt x="3410544" y="1710913"/>
                  <a:pt x="3406357" y="1710913"/>
                </a:cubicBezTo>
                <a:lnTo>
                  <a:pt x="2718882" y="1710913"/>
                </a:lnTo>
                <a:cubicBezTo>
                  <a:pt x="2431998" y="1710913"/>
                  <a:pt x="2198399" y="1480303"/>
                  <a:pt x="2198399" y="1195516"/>
                </a:cubicBezTo>
                <a:lnTo>
                  <a:pt x="2198399" y="515397"/>
                </a:lnTo>
                <a:cubicBezTo>
                  <a:pt x="2198399" y="230705"/>
                  <a:pt x="1965466" y="0"/>
                  <a:pt x="1677916" y="0"/>
                </a:cubicBezTo>
                <a:lnTo>
                  <a:pt x="991107" y="0"/>
                </a:lnTo>
                <a:cubicBezTo>
                  <a:pt x="703556" y="0"/>
                  <a:pt x="402875" y="91025"/>
                  <a:pt x="402875" y="375717"/>
                </a:cubicBezTo>
                <a:lnTo>
                  <a:pt x="0" y="3103903"/>
                </a:lnTo>
                <a:lnTo>
                  <a:pt x="653601" y="3422397"/>
                </a:lnTo>
                <a:lnTo>
                  <a:pt x="653601" y="4619150"/>
                </a:lnTo>
                <a:cubicBezTo>
                  <a:pt x="653601" y="4903842"/>
                  <a:pt x="886534" y="5134547"/>
                  <a:pt x="1174084" y="5134547"/>
                </a:cubicBezTo>
                <a:lnTo>
                  <a:pt x="1960899" y="5134547"/>
                </a:lnTo>
                <a:cubicBezTo>
                  <a:pt x="2200112" y="5180726"/>
                  <a:pt x="2381377" y="5389532"/>
                  <a:pt x="2381377" y="5640328"/>
                </a:cubicBezTo>
                <a:lnTo>
                  <a:pt x="2381377" y="5134547"/>
                </a:lnTo>
                <a:lnTo>
                  <a:pt x="2381662" y="5134547"/>
                </a:lnTo>
                <a:lnTo>
                  <a:pt x="2381662" y="6330063"/>
                </a:lnTo>
                <a:cubicBezTo>
                  <a:pt x="2381662" y="6614754"/>
                  <a:pt x="2148730" y="6845460"/>
                  <a:pt x="1861179" y="6845460"/>
                </a:cubicBezTo>
                <a:lnTo>
                  <a:pt x="1173799" y="6845460"/>
                </a:lnTo>
                <a:cubicBezTo>
                  <a:pt x="886249" y="6845460"/>
                  <a:pt x="653316" y="7076736"/>
                  <a:pt x="653316" y="7360857"/>
                </a:cubicBezTo>
                <a:lnTo>
                  <a:pt x="653316" y="8041642"/>
                </a:lnTo>
                <a:cubicBezTo>
                  <a:pt x="653316" y="8326334"/>
                  <a:pt x="886249" y="8557039"/>
                  <a:pt x="1173799" y="8557039"/>
                </a:cubicBezTo>
                <a:lnTo>
                  <a:pt x="6187659" y="8557039"/>
                </a:lnTo>
                <a:lnTo>
                  <a:pt x="6175195" y="1711389"/>
                </a:lnTo>
                <a:close/>
              </a:path>
            </a:pathLst>
          </a:custGeom>
          <a:blipFill>
            <a:blip r:embed="rId2"/>
            <a:stretch>
              <a:fillRect l="-9871" t="-9781" r="-8341" b="-8433"/>
            </a:stretch>
          </a:blipFill>
          <a:ln w="9510" cap="flat">
            <a:noFill/>
            <a:prstDash val="solid"/>
            <a:miter/>
          </a:ln>
        </p:spPr>
        <p:txBody>
          <a:bodyPr rtlCol="0" anchor="ctr"/>
          <a:lstStyle/>
          <a:p>
            <a:endParaRPr lang="ru-RU" sz="453"/>
          </a:p>
        </p:txBody>
      </p:sp>
      <p:sp>
        <p:nvSpPr>
          <p:cNvPr id="2" name="Заголовок 1">
            <a:extLst>
              <a:ext uri="{FF2B5EF4-FFF2-40B4-BE49-F238E27FC236}">
                <a16:creationId xmlns:a16="http://schemas.microsoft.com/office/drawing/2014/main" id="{DFA219F2-BE41-D298-E140-79D5C446BF37}"/>
              </a:ext>
            </a:extLst>
          </p:cNvPr>
          <p:cNvSpPr>
            <a:spLocks noGrp="1"/>
          </p:cNvSpPr>
          <p:nvPr>
            <p:ph type="ctrTitle" hasCustomPrompt="1"/>
          </p:nvPr>
        </p:nvSpPr>
        <p:spPr>
          <a:xfrm>
            <a:off x="546220" y="2065514"/>
            <a:ext cx="4025780" cy="1016538"/>
          </a:xfrm>
          <a:prstGeom prst="rect">
            <a:avLst/>
          </a:prstGeom>
        </p:spPr>
        <p:txBody>
          <a:bodyPr anchor="t">
            <a:noAutofit/>
          </a:bodyPr>
          <a:lstStyle>
            <a:lvl1pPr algn="l">
              <a:defRPr sz="2711">
                <a:solidFill>
                  <a:schemeClr val="tx1"/>
                </a:solidFill>
              </a:defRPr>
            </a:lvl1pPr>
          </a:lstStyle>
          <a:p>
            <a:r>
              <a:rPr lang="ru-RU" dirty="0">
                <a:effectLst/>
              </a:rPr>
              <a:t>Очень – очень длинный заголовок презентации </a:t>
            </a:r>
            <a:endParaRPr lang="ru-RU" dirty="0"/>
          </a:p>
        </p:txBody>
      </p:sp>
      <p:pic>
        <p:nvPicPr>
          <p:cNvPr id="3" name="Рисунок 2">
            <a:extLst>
              <a:ext uri="{FF2B5EF4-FFF2-40B4-BE49-F238E27FC236}">
                <a16:creationId xmlns:a16="http://schemas.microsoft.com/office/drawing/2014/main" id="{605F3798-E5E3-5579-8DCA-824EA7F10B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45997001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Перебивка_01">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Разделяющий слайд</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6" name="Рисунок 15">
            <a:extLst>
              <a:ext uri="{FF2B5EF4-FFF2-40B4-BE49-F238E27FC236}">
                <a16:creationId xmlns:a16="http://schemas.microsoft.com/office/drawing/2014/main" id="{9A420FE6-C296-8D34-C8FB-C202C4DE7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8388527A-7C7D-1735-8797-2DFD65CA7D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739619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Перебивка_02">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Разделяющий слайд</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6" name="Рисунок 15">
            <a:extLst>
              <a:ext uri="{FF2B5EF4-FFF2-40B4-BE49-F238E27FC236}">
                <a16:creationId xmlns:a16="http://schemas.microsoft.com/office/drawing/2014/main" id="{9A420FE6-C296-8D34-C8FB-C202C4DE7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3" name="Рисунок 2">
            <a:extLst>
              <a:ext uri="{FF2B5EF4-FFF2-40B4-BE49-F238E27FC236}">
                <a16:creationId xmlns:a16="http://schemas.microsoft.com/office/drawing/2014/main" id="{6B0CA68D-FD74-0C8B-C7F7-340F8E079E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76694166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BD6B9-82B8-BE37-D399-B097B884E0BB}"/>
              </a:ext>
            </a:extLst>
          </p:cNvPr>
          <p:cNvSpPr>
            <a:spLocks noGrp="1"/>
          </p:cNvSpPr>
          <p:nvPr>
            <p:ph type="title"/>
          </p:nvPr>
        </p:nvSpPr>
        <p:spPr>
          <a:xfrm>
            <a:off x="527727" y="543489"/>
            <a:ext cx="7886700" cy="344859"/>
          </a:xfrm>
          <a:prstGeom prst="rect">
            <a:avLst/>
          </a:prstGeom>
        </p:spPr>
        <p:txBody>
          <a:bodyPr vert="horz" lIns="91440" tIns="45720" rIns="91440" bIns="45720" rtlCol="0" anchor="t">
            <a:normAutofit/>
          </a:bodyPr>
          <a:lstStyle/>
          <a:p>
            <a:r>
              <a:rPr lang="ru-RU" dirty="0"/>
              <a:t>Важные цифры</a:t>
            </a:r>
          </a:p>
        </p:txBody>
      </p:sp>
      <p:sp>
        <p:nvSpPr>
          <p:cNvPr id="5" name="Нижний колонтитул 4">
            <a:extLst>
              <a:ext uri="{FF2B5EF4-FFF2-40B4-BE49-F238E27FC236}">
                <a16:creationId xmlns:a16="http://schemas.microsoft.com/office/drawing/2014/main" id="{FD4C3D82-5032-469A-ABA0-C452831064D6}"/>
              </a:ext>
            </a:extLst>
          </p:cNvPr>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28" b="0">
                <a:solidFill>
                  <a:srgbClr val="808080"/>
                </a:solidFill>
                <a:latin typeface="IBM Plex Sans" panose="020B0503050203000203" pitchFamily="34" charset="0"/>
              </a:defRPr>
            </a:lvl1pPr>
          </a:lstStyle>
          <a:p>
            <a:r>
              <a:rPr lang="ru-RU" dirty="0"/>
              <a:t>Мелкая подпись к графику, диаграмме или картинке </a:t>
            </a:r>
          </a:p>
        </p:txBody>
      </p:sp>
      <p:sp>
        <p:nvSpPr>
          <p:cNvPr id="6" name="Номер слайда 5">
            <a:extLst>
              <a:ext uri="{FF2B5EF4-FFF2-40B4-BE49-F238E27FC236}">
                <a16:creationId xmlns:a16="http://schemas.microsoft.com/office/drawing/2014/main" id="{41DAF1BE-86E9-3366-A0BB-237B5F8E4405}"/>
              </a:ext>
            </a:extLst>
          </p:cNvPr>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28" b="0" i="0">
                <a:solidFill>
                  <a:srgbClr val="808080"/>
                </a:solidFill>
                <a:latin typeface="IBM Plex Sans" panose="020B0503050203000203" pitchFamily="34" charset="0"/>
              </a:defRPr>
            </a:lvl1pPr>
          </a:lstStyle>
          <a:p>
            <a:fld id="{7F51F9F8-EAF5-D645-AF75-0522F1FAF6E8}" type="slidenum">
              <a:rPr lang="ru-RU" smtClean="0"/>
              <a:pPr/>
              <a:t>‹#›</a:t>
            </a:fld>
            <a:endParaRPr lang="ru-RU" dirty="0"/>
          </a:p>
        </p:txBody>
      </p:sp>
      <p:grpSp>
        <p:nvGrpSpPr>
          <p:cNvPr id="31" name="Группа 30">
            <a:extLst>
              <a:ext uri="{FF2B5EF4-FFF2-40B4-BE49-F238E27FC236}">
                <a16:creationId xmlns:a16="http://schemas.microsoft.com/office/drawing/2014/main" id="{5377AB3C-0402-F5C4-12A5-B5752612CF85}"/>
              </a:ext>
            </a:extLst>
          </p:cNvPr>
          <p:cNvGrpSpPr/>
          <p:nvPr userDrawn="1"/>
        </p:nvGrpSpPr>
        <p:grpSpPr>
          <a:xfrm>
            <a:off x="8414427" y="204960"/>
            <a:ext cx="201063" cy="201075"/>
            <a:chOff x="1530350" y="3059906"/>
            <a:chExt cx="273827" cy="273844"/>
          </a:xfrm>
        </p:grpSpPr>
        <p:sp>
          <p:nvSpPr>
            <p:cNvPr id="8" name="Полилиния 7">
              <a:extLst>
                <a:ext uri="{FF2B5EF4-FFF2-40B4-BE49-F238E27FC236}">
                  <a16:creationId xmlns:a16="http://schemas.microsoft.com/office/drawing/2014/main" id="{3AF97CA0-10DF-3F33-CC64-13DB9058290D}"/>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C5235B4D-2651-AAE3-0BE9-693FEAC199E4}"/>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8666AD23-099C-BFD6-0537-BB79D71DA83F}"/>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Tree>
    <p:extLst>
      <p:ext uri="{BB962C8B-B14F-4D97-AF65-F5344CB8AC3E}">
        <p14:creationId xmlns:p14="http://schemas.microsoft.com/office/powerpoint/2010/main" val="3680443542"/>
      </p:ext>
    </p:extLst>
  </p:cSld>
  <p:clrMap bg1="lt1" tx1="dk1" bg2="lt2" tx2="dk2" accent1="accent1" accent2="accent2" accent3="accent3" accent4="accent4" accent5="accent5" accent6="accent6" hlink="hlink" folHlink="folHlink"/>
  <p:sldLayoutIdLst>
    <p:sldLayoutId id="2147483676" r:id="rId1"/>
    <p:sldLayoutId id="2147483706" r:id="rId2"/>
    <p:sldLayoutId id="2147483707" r:id="rId3"/>
    <p:sldLayoutId id="2147483708" r:id="rId4"/>
    <p:sldLayoutId id="2147483703" r:id="rId5"/>
    <p:sldLayoutId id="2147483702" r:id="rId6"/>
    <p:sldLayoutId id="2147483705" r:id="rId7"/>
    <p:sldLayoutId id="2147483677" r:id="rId8"/>
    <p:sldLayoutId id="2147483690" r:id="rId9"/>
    <p:sldLayoutId id="2147483691" r:id="rId10"/>
    <p:sldLayoutId id="2147483692" r:id="rId11"/>
    <p:sldLayoutId id="2147483709" r:id="rId12"/>
    <p:sldLayoutId id="2147483701" r:id="rId13"/>
  </p:sldLayoutIdLst>
  <p:hf hdr="0" dt="0"/>
  <p:txStyles>
    <p:title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p:titleStyle>
    <p:body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789" rtl="0" eaLnBrk="1" latinLnBrk="0" hangingPunct="1">
        <a:defRPr sz="1350" kern="1200">
          <a:solidFill>
            <a:schemeClr val="tx1"/>
          </a:solidFill>
          <a:latin typeface="+mn-lt"/>
          <a:ea typeface="+mn-ea"/>
          <a:cs typeface="+mn-cs"/>
        </a:defRPr>
      </a:lvl1pPr>
      <a:lvl2pPr marL="342895" algn="l" defTabSz="685789" rtl="0" eaLnBrk="1" latinLnBrk="0" hangingPunct="1">
        <a:defRPr sz="1350" kern="1200">
          <a:solidFill>
            <a:schemeClr val="tx1"/>
          </a:solidFill>
          <a:latin typeface="+mn-lt"/>
          <a:ea typeface="+mn-ea"/>
          <a:cs typeface="+mn-cs"/>
        </a:defRPr>
      </a:lvl2pPr>
      <a:lvl3pPr marL="685789" algn="l" defTabSz="685789" rtl="0" eaLnBrk="1" latinLnBrk="0" hangingPunct="1">
        <a:defRPr sz="1350" kern="1200">
          <a:solidFill>
            <a:schemeClr val="tx1"/>
          </a:solidFill>
          <a:latin typeface="+mn-lt"/>
          <a:ea typeface="+mn-ea"/>
          <a:cs typeface="+mn-cs"/>
        </a:defRPr>
      </a:lvl3pPr>
      <a:lvl4pPr marL="1028683" algn="l" defTabSz="685789" rtl="0" eaLnBrk="1" latinLnBrk="0" hangingPunct="1">
        <a:defRPr sz="1350" kern="1200">
          <a:solidFill>
            <a:schemeClr val="tx1"/>
          </a:solidFill>
          <a:latin typeface="+mn-lt"/>
          <a:ea typeface="+mn-ea"/>
          <a:cs typeface="+mn-cs"/>
        </a:defRPr>
      </a:lvl4pPr>
      <a:lvl5pPr marL="1371578" algn="l" defTabSz="685789" rtl="0" eaLnBrk="1" latinLnBrk="0" hangingPunct="1">
        <a:defRPr sz="1350" kern="1200">
          <a:solidFill>
            <a:schemeClr val="tx1"/>
          </a:solidFill>
          <a:latin typeface="+mn-lt"/>
          <a:ea typeface="+mn-ea"/>
          <a:cs typeface="+mn-cs"/>
        </a:defRPr>
      </a:lvl5pPr>
      <a:lvl6pPr marL="1714473" algn="l" defTabSz="685789" rtl="0" eaLnBrk="1" latinLnBrk="0" hangingPunct="1">
        <a:defRPr sz="1350" kern="1200">
          <a:solidFill>
            <a:schemeClr val="tx1"/>
          </a:solidFill>
          <a:latin typeface="+mn-lt"/>
          <a:ea typeface="+mn-ea"/>
          <a:cs typeface="+mn-cs"/>
        </a:defRPr>
      </a:lvl6pPr>
      <a:lvl7pPr marL="2057367" algn="l" defTabSz="685789" rtl="0" eaLnBrk="1" latinLnBrk="0" hangingPunct="1">
        <a:defRPr sz="1350" kern="1200">
          <a:solidFill>
            <a:schemeClr val="tx1"/>
          </a:solidFill>
          <a:latin typeface="+mn-lt"/>
          <a:ea typeface="+mn-ea"/>
          <a:cs typeface="+mn-cs"/>
        </a:defRPr>
      </a:lvl7pPr>
      <a:lvl8pPr marL="2400262" algn="l" defTabSz="685789" rtl="0" eaLnBrk="1" latinLnBrk="0" hangingPunct="1">
        <a:defRPr sz="1350" kern="1200">
          <a:solidFill>
            <a:schemeClr val="tx1"/>
          </a:solidFill>
          <a:latin typeface="+mn-lt"/>
          <a:ea typeface="+mn-ea"/>
          <a:cs typeface="+mn-cs"/>
        </a:defRPr>
      </a:lvl8pPr>
      <a:lvl9pPr marL="2743156" algn="l" defTabSz="68578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5" userDrawn="1">
          <p15:clr>
            <a:srgbClr val="F26B43"/>
          </p15:clr>
        </p15:guide>
        <p15:guide id="2" orient="horz" pos="391" userDrawn="1">
          <p15:clr>
            <a:srgbClr val="F26B43"/>
          </p15:clr>
        </p15:guide>
        <p15:guide id="3" pos="5419" userDrawn="1">
          <p15:clr>
            <a:srgbClr val="F26B43"/>
          </p15:clr>
        </p15:guide>
        <p15:guide id="4" orient="horz" pos="28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youtu.be/dqoEU9Ac3ek?si=IXjGjM04x7vIseoV"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hyperlink" Target="https://youtu.be/dqoEU9Ac3ek?si=IXjGjM04x7vIseoV"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openxmlformats.org/officeDocument/2006/relationships/image" Target="../media/image47.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43.png"/><Relationship Id="rId17" Type="http://schemas.openxmlformats.org/officeDocument/2006/relationships/image" Target="../media/image46.png"/><Relationship Id="rId2" Type="http://schemas.openxmlformats.org/officeDocument/2006/relationships/image" Target="../media/image26.png"/><Relationship Id="rId16"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7.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image" Target="../media/image33.png"/><Relationship Id="rId4" Type="http://schemas.openxmlformats.org/officeDocument/2006/relationships/hyperlink" Target="https://youtu.be/dqoEU9Ac3ek?si=IXjGjM04x7vIseoV" TargetMode="External"/><Relationship Id="rId9" Type="http://schemas.openxmlformats.org/officeDocument/2006/relationships/image" Target="../media/image32.pn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openxmlformats.org/officeDocument/2006/relationships/image" Target="../media/image47.png"/><Relationship Id="rId3" Type="http://schemas.openxmlformats.org/officeDocument/2006/relationships/image" Target="../media/image27.png"/><Relationship Id="rId21" Type="http://schemas.openxmlformats.org/officeDocument/2006/relationships/image" Target="../media/image51.png"/><Relationship Id="rId7" Type="http://schemas.openxmlformats.org/officeDocument/2006/relationships/image" Target="../media/image30.png"/><Relationship Id="rId12" Type="http://schemas.openxmlformats.org/officeDocument/2006/relationships/image" Target="../media/image43.png"/><Relationship Id="rId17" Type="http://schemas.openxmlformats.org/officeDocument/2006/relationships/image" Target="../media/image46.png"/><Relationship Id="rId2" Type="http://schemas.openxmlformats.org/officeDocument/2006/relationships/image" Target="../media/image26.pn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7.png"/><Relationship Id="rId5" Type="http://schemas.openxmlformats.org/officeDocument/2006/relationships/image" Target="../media/image28.png"/><Relationship Id="rId15" Type="http://schemas.openxmlformats.org/officeDocument/2006/relationships/image" Target="../media/image44.png"/><Relationship Id="rId10" Type="http://schemas.openxmlformats.org/officeDocument/2006/relationships/image" Target="../media/image33.png"/><Relationship Id="rId19" Type="http://schemas.openxmlformats.org/officeDocument/2006/relationships/image" Target="../media/image49.png"/><Relationship Id="rId4" Type="http://schemas.openxmlformats.org/officeDocument/2006/relationships/hyperlink" Target="https://youtu.be/dqoEU9Ac3ek?si=IXjGjM04x7vIseoV" TargetMode="External"/><Relationship Id="rId9" Type="http://schemas.openxmlformats.org/officeDocument/2006/relationships/image" Target="../media/image32.png"/><Relationship Id="rId14" Type="http://schemas.openxmlformats.org/officeDocument/2006/relationships/image" Target="../media/image35.png"/><Relationship Id="rId22"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hyperlink" Target="https://chat.deepseek.com/"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5.png"/><Relationship Id="rId4" Type="http://schemas.openxmlformats.org/officeDocument/2006/relationships/hyperlink" Target="https://youtu.be/dqoEU9Ac3ek?si=IXjGjM04x7vIseoV"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youtu.be/dichIcUZfOw?si=ck_HKgD5V_JSV8CB"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hyperlink" Target="https://chat.deepseek.com/"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mailto:a.kornaev@innopolis.ru" TargetMode="External"/><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gif"/><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hyperlink" Target="https://youtu.be/dqoEU9Ac3ek?si=IXjGjM04x7vIseoV" TargetMode="External"/><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hyperlink" Target="https://youtu.be/dqoEU9Ac3ek?si=IXjGjM04x7vIseoV" TargetMode="External"/><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ducation.yandex.ru/handbook/ml/article/nejroseti-dlya-raboty-s-posledovatelnostyami"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hyperlink" Target="https://youtu.be/dqoEU9Ac3ek?si=IXjGjM04x7vIseoV" TargetMode="External"/><Relationship Id="rId9" Type="http://schemas.openxmlformats.org/officeDocument/2006/relationships/image" Target="../media/image32.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276A50-18AE-4E23-2A6E-FB3F54503AC5}"/>
              </a:ext>
            </a:extLst>
          </p:cNvPr>
          <p:cNvSpPr>
            <a:spLocks noGrp="1"/>
          </p:cNvSpPr>
          <p:nvPr>
            <p:ph type="ctrTitle"/>
          </p:nvPr>
        </p:nvSpPr>
        <p:spPr>
          <a:xfrm>
            <a:off x="605540" y="1146369"/>
            <a:ext cx="4801347" cy="1800000"/>
          </a:xfrm>
        </p:spPr>
        <p:txBody>
          <a:bodyPr>
            <a:noAutofit/>
          </a:bodyPr>
          <a:lstStyle/>
          <a:p>
            <a:r>
              <a:rPr lang="en-US" sz="2800" dirty="0"/>
              <a:t>Machine Learning</a:t>
            </a:r>
            <a:br>
              <a:rPr lang="en-US" sz="2800" dirty="0"/>
            </a:br>
            <a:r>
              <a:rPr lang="en-US" sz="1400" dirty="0"/>
              <a:t>2024 (ML-2024)</a:t>
            </a:r>
            <a:br>
              <a:rPr lang="en-US" sz="1400" dirty="0"/>
            </a:br>
            <a:r>
              <a:rPr lang="en-US" sz="1600" dirty="0"/>
              <a:t>Lecture 9. Recurrent neural networks</a:t>
            </a:r>
            <a:endParaRPr lang="ru-RU" sz="1050" dirty="0">
              <a:solidFill>
                <a:srgbClr val="595959"/>
              </a:solidFill>
            </a:endParaRPr>
          </a:p>
        </p:txBody>
      </p:sp>
      <p:sp>
        <p:nvSpPr>
          <p:cNvPr id="6" name="Подзаголовок 2">
            <a:extLst>
              <a:ext uri="{FF2B5EF4-FFF2-40B4-BE49-F238E27FC236}">
                <a16:creationId xmlns:a16="http://schemas.microsoft.com/office/drawing/2014/main" id="{3D48AEF3-AB0E-B87B-5013-97EA6C8FD874}"/>
              </a:ext>
            </a:extLst>
          </p:cNvPr>
          <p:cNvSpPr txBox="1">
            <a:spLocks/>
          </p:cNvSpPr>
          <p:nvPr/>
        </p:nvSpPr>
        <p:spPr>
          <a:xfrm>
            <a:off x="605539" y="3500651"/>
            <a:ext cx="4874037" cy="1095162"/>
          </a:xfrm>
          <a:prstGeom prst="rect">
            <a:avLst/>
          </a:prstGeom>
        </p:spPr>
        <p:txBody>
          <a:bodyPr/>
          <a:lstStyle>
            <a:lvl1pPr marL="0" indent="0" algn="l" defTabSz="685789" rtl="0" eaLnBrk="1" latinLnBrk="0" hangingPunct="1">
              <a:lnSpc>
                <a:spcPct val="90000"/>
              </a:lnSpc>
              <a:spcBef>
                <a:spcPts val="750"/>
              </a:spcBef>
              <a:buFont typeface="Arial" panose="020B0604020202020204" pitchFamily="34" charset="0"/>
              <a:buNone/>
              <a:defRPr sz="1500" kern="1200">
                <a:solidFill>
                  <a:schemeClr val="tx1"/>
                </a:solidFill>
                <a:latin typeface="IBM Plex Sans" panose="020B0503050203000203" pitchFamily="34" charset="0"/>
                <a:ea typeface="+mn-ea"/>
                <a:cs typeface="+mn-cs"/>
              </a:defRPr>
            </a:lvl1pPr>
            <a:lvl2pPr marL="342895" indent="0" algn="ctr" defTabSz="685789"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89" indent="0" algn="ctr" defTabSz="68578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83"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78"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73"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67"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62"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56"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spcBef>
                <a:spcPts val="0"/>
              </a:spcBef>
            </a:pPr>
            <a:r>
              <a:rPr lang="en-US" sz="1200">
                <a:solidFill>
                  <a:schemeClr val="tx1">
                    <a:lumMod val="75000"/>
                    <a:lumOff val="25000"/>
                  </a:schemeClr>
                </a:solidFill>
              </a:rPr>
              <a:t>by Alexei Valerievich Kornaev, </a:t>
            </a:r>
            <a:r>
              <a:rPr lang="en-US" sz="1200">
                <a:solidFill>
                  <a:schemeClr val="tx1">
                    <a:lumMod val="65000"/>
                    <a:lumOff val="35000"/>
                  </a:schemeClr>
                </a:solidFill>
              </a:rPr>
              <a:t>Dr. habil. in Eng. Sc., </a:t>
            </a:r>
            <a:br>
              <a:rPr lang="en-US" sz="1200">
                <a:solidFill>
                  <a:schemeClr val="tx1">
                    <a:lumMod val="65000"/>
                    <a:lumOff val="35000"/>
                  </a:schemeClr>
                </a:solidFill>
              </a:rPr>
            </a:br>
            <a:r>
              <a:rPr lang="en-US" sz="1200">
                <a:solidFill>
                  <a:schemeClr val="tx1">
                    <a:lumMod val="65000"/>
                    <a:lumOff val="35000"/>
                  </a:schemeClr>
                </a:solidFill>
              </a:rPr>
              <a:t>Researcher at the RC for AI, Assoc. Prof.</a:t>
            </a:r>
            <a:r>
              <a:rPr lang="ru-RU" sz="1200">
                <a:solidFill>
                  <a:schemeClr val="tx1">
                    <a:lumMod val="65000"/>
                    <a:lumOff val="35000"/>
                  </a:schemeClr>
                </a:solidFill>
              </a:rPr>
              <a:t> </a:t>
            </a:r>
            <a:r>
              <a:rPr lang="en-US" sz="1200">
                <a:solidFill>
                  <a:schemeClr val="tx1">
                    <a:lumMod val="65000"/>
                    <a:lumOff val="35000"/>
                  </a:schemeClr>
                </a:solidFill>
              </a:rPr>
              <a:t>of the Robotics and CV Master’s Program, </a:t>
            </a:r>
            <a:r>
              <a:rPr lang="en-US" sz="1200">
                <a:solidFill>
                  <a:srgbClr val="40BA21"/>
                </a:solidFill>
              </a:rPr>
              <a:t>Innopolis University</a:t>
            </a:r>
            <a:endParaRPr lang="en-US" sz="1200">
              <a:solidFill>
                <a:schemeClr val="tx1">
                  <a:lumMod val="65000"/>
                  <a:lumOff val="35000"/>
                </a:schemeClr>
              </a:solidFill>
            </a:endParaRPr>
          </a:p>
          <a:p>
            <a:pPr>
              <a:spcBef>
                <a:spcPts val="0"/>
              </a:spcBef>
            </a:pPr>
            <a:r>
              <a:rPr lang="en-US" sz="1200">
                <a:solidFill>
                  <a:schemeClr val="tx1">
                    <a:lumMod val="65000"/>
                    <a:lumOff val="35000"/>
                  </a:schemeClr>
                </a:solidFill>
              </a:rPr>
              <a:t>Researcher at the RC for AI, </a:t>
            </a:r>
            <a:r>
              <a:rPr lang="en-US" sz="1200">
                <a:solidFill>
                  <a:srgbClr val="134682"/>
                </a:solidFill>
              </a:rPr>
              <a:t>National RC for Oncology n.a. NN Blohin</a:t>
            </a:r>
          </a:p>
          <a:p>
            <a:pPr>
              <a:spcBef>
                <a:spcPts val="0"/>
              </a:spcBef>
            </a:pPr>
            <a:r>
              <a:rPr lang="en-US" sz="1200">
                <a:solidFill>
                  <a:schemeClr val="tx1">
                    <a:lumMod val="65000"/>
                    <a:lumOff val="35000"/>
                  </a:schemeClr>
                </a:solidFill>
              </a:rPr>
              <a:t>Professor at the Dept. of Mechatronics, Mechanics, and Robotics, </a:t>
            </a:r>
            <a:r>
              <a:rPr lang="en-US" sz="1200">
                <a:solidFill>
                  <a:srgbClr val="0070C0"/>
                </a:solidFill>
              </a:rPr>
              <a:t>Orel State University</a:t>
            </a:r>
            <a:endParaRPr lang="ru-RU" sz="1200" dirty="0"/>
          </a:p>
        </p:txBody>
      </p:sp>
    </p:spTree>
    <p:extLst>
      <p:ext uri="{BB962C8B-B14F-4D97-AF65-F5344CB8AC3E}">
        <p14:creationId xmlns:p14="http://schemas.microsoft.com/office/powerpoint/2010/main" val="1942945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B64F-45C6-8FCE-3760-E603165AC81E}"/>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E5B87B1C-57A4-9D41-2B5F-52A8F5079DD0}"/>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RNNs intuition: apply a recurrence relation to process a sequence</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F7D614A8-2372-4A33-26DF-26F1830B54A9}"/>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10</a:t>
            </a:fld>
            <a:endParaRPr lang="ru-RU" dirty="0"/>
          </a:p>
        </p:txBody>
      </p:sp>
      <p:sp>
        <p:nvSpPr>
          <p:cNvPr id="11" name="Нижний колонтитул 4">
            <a:extLst>
              <a:ext uri="{FF2B5EF4-FFF2-40B4-BE49-F238E27FC236}">
                <a16:creationId xmlns:a16="http://schemas.microsoft.com/office/drawing/2014/main" id="{4E92128A-0128-B050-BF43-041C11FD59F3}"/>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7CA52395-54F1-9756-0289-728CF09FA6AD}"/>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D63E2B74-DA56-5618-9824-E76E4CCEE58D}"/>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B850D937-9EC0-A943-EA8D-5D6380B63056}"/>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42405114-2457-732A-BEB8-47F405575E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a:extLst>
              <a:ext uri="{FF2B5EF4-FFF2-40B4-BE49-F238E27FC236}">
                <a16:creationId xmlns:a16="http://schemas.microsoft.com/office/drawing/2014/main" id="{2D98E178-BD6E-75E8-C561-EC64DF781D07}"/>
              </a:ext>
            </a:extLst>
          </p:cNvPr>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a:extLst>
              <a:ext uri="{FF2B5EF4-FFF2-40B4-BE49-F238E27FC236}">
                <a16:creationId xmlns:a16="http://schemas.microsoft.com/office/drawing/2014/main" id="{3580AE69-E8F7-8E8A-ECB2-9A9F0D33D178}"/>
              </a:ext>
            </a:extLst>
          </p:cNvPr>
          <p:cNvCxnSpPr>
            <a:cxnSpLocks/>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17188B75-F333-07E2-4801-F17321F7A368}"/>
              </a:ext>
            </a:extLst>
          </p:cNvPr>
          <p:cNvCxnSpPr>
            <a:cxnSpLocks/>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A84E972-5424-D3A5-4A68-57ED539CAB5E}"/>
                  </a:ext>
                </a:extLst>
              </p:cNvPr>
              <p:cNvSpPr txBox="1"/>
              <p:nvPr/>
            </p:nvSpPr>
            <p:spPr>
              <a:xfrm>
                <a:off x="1174751" y="316359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a:extLst>
                  <a:ext uri="{FF2B5EF4-FFF2-40B4-BE49-F238E27FC236}">
                    <a16:creationId xmlns:a16="http://schemas.microsoft.com/office/drawing/2014/main" id="{0A84E972-5424-D3A5-4A68-57ED539CAB5E}"/>
                  </a:ext>
                </a:extLst>
              </p:cNvPr>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1255222-F875-535A-03BC-C2FC6E69D9F3}"/>
                  </a:ext>
                </a:extLst>
              </p:cNvPr>
              <p:cNvSpPr txBox="1"/>
              <p:nvPr/>
            </p:nvSpPr>
            <p:spPr>
              <a:xfrm>
                <a:off x="1174751" y="171625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a:extLst>
                  <a:ext uri="{FF2B5EF4-FFF2-40B4-BE49-F238E27FC236}">
                    <a16:creationId xmlns:a16="http://schemas.microsoft.com/office/drawing/2014/main" id="{F1255222-F875-535A-03BC-C2FC6E69D9F3}"/>
                  </a:ext>
                </a:extLst>
              </p:cNvPr>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a:blip r:embed="rId3"/>
                <a:stretch>
                  <a:fillRect/>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9F27C9A0-CA86-2923-0C7D-874401D37686}"/>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4"/>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a:extLst>
              <a:ext uri="{FF2B5EF4-FFF2-40B4-BE49-F238E27FC236}">
                <a16:creationId xmlns:a16="http://schemas.microsoft.com/office/drawing/2014/main" id="{79BB7F22-0CFC-8A03-F519-6882E42F9C5A}"/>
              </a:ext>
            </a:extLst>
          </p:cNvPr>
          <p:cNvCxnSpPr>
            <a:cxnSpLocks/>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a:extLst>
              <a:ext uri="{FF2B5EF4-FFF2-40B4-BE49-F238E27FC236}">
                <a16:creationId xmlns:a16="http://schemas.microsoft.com/office/drawing/2014/main" id="{BDDEFE84-5AF6-7C9F-75A0-E82A811B48CF}"/>
              </a:ext>
            </a:extLst>
          </p:cNvPr>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A1078C04-DC9D-F3F0-CEE3-655E8A332828}"/>
                  </a:ext>
                </a:extLst>
              </p:cNvPr>
              <p:cNvSpPr txBox="1"/>
              <p:nvPr/>
            </p:nvSpPr>
            <p:spPr>
              <a:xfrm>
                <a:off x="1687151" y="2317834"/>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a:extLst>
                  <a:ext uri="{FF2B5EF4-FFF2-40B4-BE49-F238E27FC236}">
                    <a16:creationId xmlns:a16="http://schemas.microsoft.com/office/drawing/2014/main" id="{A1078C04-DC9D-F3F0-CEE3-655E8A332828}"/>
                  </a:ext>
                </a:extLst>
              </p:cNvPr>
              <p:cNvSpPr txBox="1">
                <a:spLocks noRot="1" noChangeAspect="1" noMove="1" noResize="1" noEditPoints="1" noAdjustHandles="1" noChangeArrowheads="1" noChangeShapeType="1" noTextEdit="1"/>
              </p:cNvSpPr>
              <p:nvPr/>
            </p:nvSpPr>
            <p:spPr>
              <a:xfrm>
                <a:off x="1687151" y="2317834"/>
                <a:ext cx="304800" cy="253916"/>
              </a:xfrm>
              <a:prstGeom prst="rect">
                <a:avLst/>
              </a:prstGeom>
              <a:blipFill>
                <a:blip r:embed="rId5"/>
                <a:stretch>
                  <a:fillRect/>
                </a:stretch>
              </a:blipFill>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E217FA91-A6E7-2612-C6BC-5CF6D9F47097}"/>
              </a:ext>
            </a:extLst>
          </p:cNvPr>
          <p:cNvPicPr>
            <a:picLocks noChangeAspect="1"/>
          </p:cNvPicPr>
          <p:nvPr/>
        </p:nvPicPr>
        <p:blipFill>
          <a:blip r:embed="rId6"/>
          <a:stretch>
            <a:fillRect/>
          </a:stretch>
        </p:blipFill>
        <p:spPr>
          <a:xfrm>
            <a:off x="3140994" y="1138989"/>
            <a:ext cx="3759832" cy="3171409"/>
          </a:xfrm>
          <a:prstGeom prst="rect">
            <a:avLst/>
          </a:prstGeom>
        </p:spPr>
      </p:pic>
    </p:spTree>
    <p:extLst>
      <p:ext uri="{BB962C8B-B14F-4D97-AF65-F5344CB8AC3E}">
        <p14:creationId xmlns:p14="http://schemas.microsoft.com/office/powerpoint/2010/main" val="3370975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D082C-85FB-4E76-8E1B-D7E09DD0C7CD}"/>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5D092C65-9A15-1E3C-F42A-2A13B6974706}"/>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RNNs intuition: apply a recurrence relation to process a sequence</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64B9BE91-172D-593D-32F1-9068CF8E5D3E}"/>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11</a:t>
            </a:fld>
            <a:endParaRPr lang="ru-RU" dirty="0"/>
          </a:p>
        </p:txBody>
      </p:sp>
      <p:sp>
        <p:nvSpPr>
          <p:cNvPr id="11" name="Нижний колонтитул 4">
            <a:extLst>
              <a:ext uri="{FF2B5EF4-FFF2-40B4-BE49-F238E27FC236}">
                <a16:creationId xmlns:a16="http://schemas.microsoft.com/office/drawing/2014/main" id="{501CE5AE-8FBF-1C16-1959-09EB86C98317}"/>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06E97315-C673-454A-BB09-B2EFC8E0D621}"/>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6DF844AD-A248-373C-78EC-AEC5D07D7221}"/>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ADFB3227-1FA6-2A51-4DF9-B27B79623ADA}"/>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B04AD453-769C-A43F-55BB-2A87C9118065}"/>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a:extLst>
              <a:ext uri="{FF2B5EF4-FFF2-40B4-BE49-F238E27FC236}">
                <a16:creationId xmlns:a16="http://schemas.microsoft.com/office/drawing/2014/main" id="{A371E49D-89F5-7089-B525-2BCFE65CCF28}"/>
              </a:ext>
            </a:extLst>
          </p:cNvPr>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a:extLst>
              <a:ext uri="{FF2B5EF4-FFF2-40B4-BE49-F238E27FC236}">
                <a16:creationId xmlns:a16="http://schemas.microsoft.com/office/drawing/2014/main" id="{AD927602-E2F2-FDE9-D94B-BE78B290DC0E}"/>
              </a:ext>
            </a:extLst>
          </p:cNvPr>
          <p:cNvCxnSpPr>
            <a:cxnSpLocks/>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049DEB58-D397-B861-49D6-38189619CCD2}"/>
              </a:ext>
            </a:extLst>
          </p:cNvPr>
          <p:cNvCxnSpPr>
            <a:cxnSpLocks/>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5CC1DC5-93E0-4DEA-1C57-876A13B3991B}"/>
                  </a:ext>
                </a:extLst>
              </p:cNvPr>
              <p:cNvSpPr txBox="1"/>
              <p:nvPr/>
            </p:nvSpPr>
            <p:spPr>
              <a:xfrm>
                <a:off x="1174751" y="316359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a:extLst>
                  <a:ext uri="{FF2B5EF4-FFF2-40B4-BE49-F238E27FC236}">
                    <a16:creationId xmlns:a16="http://schemas.microsoft.com/office/drawing/2014/main" id="{75CC1DC5-93E0-4DEA-1C57-876A13B3991B}"/>
                  </a:ext>
                </a:extLst>
              </p:cNvPr>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8298508B-74B3-9D16-CC22-A2BB3ACC9315}"/>
                  </a:ext>
                </a:extLst>
              </p:cNvPr>
              <p:cNvSpPr txBox="1"/>
              <p:nvPr/>
            </p:nvSpPr>
            <p:spPr>
              <a:xfrm>
                <a:off x="1174751" y="171625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a:extLst>
                  <a:ext uri="{FF2B5EF4-FFF2-40B4-BE49-F238E27FC236}">
                    <a16:creationId xmlns:a16="http://schemas.microsoft.com/office/drawing/2014/main" id="{8298508B-74B3-9D16-CC22-A2BB3ACC9315}"/>
                  </a:ext>
                </a:extLst>
              </p:cNvPr>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a:blip r:embed="rId3"/>
                <a:stretch>
                  <a:fillRect/>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2F19746E-54CC-2370-E33D-E1FEE6B31EB4}"/>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4"/>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a:extLst>
              <a:ext uri="{FF2B5EF4-FFF2-40B4-BE49-F238E27FC236}">
                <a16:creationId xmlns:a16="http://schemas.microsoft.com/office/drawing/2014/main" id="{DCC731FD-FCB2-9451-25B6-BE930C2ED2D7}"/>
              </a:ext>
            </a:extLst>
          </p:cNvPr>
          <p:cNvCxnSpPr>
            <a:cxnSpLocks/>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a:extLst>
              <a:ext uri="{FF2B5EF4-FFF2-40B4-BE49-F238E27FC236}">
                <a16:creationId xmlns:a16="http://schemas.microsoft.com/office/drawing/2014/main" id="{F0F69D09-6B1F-5319-748A-FFD41F20AA7E}"/>
              </a:ext>
            </a:extLst>
          </p:cNvPr>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D77687A-1FB0-F4EC-C16D-D45E4B096399}"/>
                  </a:ext>
                </a:extLst>
              </p:cNvPr>
              <p:cNvSpPr txBox="1"/>
              <p:nvPr/>
            </p:nvSpPr>
            <p:spPr>
              <a:xfrm>
                <a:off x="1639495" y="244376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a:extLst>
                  <a:ext uri="{FF2B5EF4-FFF2-40B4-BE49-F238E27FC236}">
                    <a16:creationId xmlns:a16="http://schemas.microsoft.com/office/drawing/2014/main" id="{6D77687A-1FB0-F4EC-C16D-D45E4B096399}"/>
                  </a:ext>
                </a:extLst>
              </p:cNvPr>
              <p:cNvSpPr txBox="1">
                <a:spLocks noRot="1" noChangeAspect="1" noMove="1" noResize="1" noEditPoints="1" noAdjustHandles="1" noChangeArrowheads="1" noChangeShapeType="1" noTextEdit="1"/>
              </p:cNvSpPr>
              <p:nvPr/>
            </p:nvSpPr>
            <p:spPr>
              <a:xfrm>
                <a:off x="1639495" y="2443762"/>
                <a:ext cx="304800" cy="25391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9B90149-A69A-F64F-FBFE-0EA9E200F99B}"/>
                  </a:ext>
                </a:extLst>
              </p:cNvPr>
              <p:cNvSpPr txBox="1"/>
              <p:nvPr/>
            </p:nvSpPr>
            <p:spPr>
              <a:xfrm>
                <a:off x="2282379" y="1665472"/>
                <a:ext cx="5510416" cy="800219"/>
              </a:xfrm>
              <a:prstGeom prst="rect">
                <a:avLst/>
              </a:prstGeom>
              <a:noFill/>
              <a:ln w="4990" cap="flat">
                <a:noFill/>
                <a:prstDash val="solid"/>
                <a:miter/>
              </a:ln>
            </p:spPr>
            <p:txBody>
              <a:bodyPr wrap="square">
                <a:spAutoFit/>
              </a:bodyPr>
              <a:lstStyle/>
              <a:p>
                <a:pPr marL="228600" indent="-228600" algn="just">
                  <a:lnSpc>
                    <a:spcPct val="150000"/>
                  </a:lnSpc>
                  <a:buFontTx/>
                  <a:buAutoNum type="arabicPeriod"/>
                </a:pPr>
                <a:r>
                  <a:rPr lang="en-US" sz="1050" dirty="0">
                    <a:solidFill>
                      <a:schemeClr val="tx1">
                        <a:lumMod val="65000"/>
                        <a:lumOff val="35000"/>
                      </a:schemeClr>
                    </a:solidFill>
                    <a:latin typeface="IBM Plex Sans" panose="020B0503050203000203" pitchFamily="34" charset="0"/>
                  </a:rPr>
                  <a:t>Input</a:t>
                </a:r>
                <a:r>
                  <a:rPr lang="et-EE" sz="1050" dirty="0">
                    <a:solidFill>
                      <a:schemeClr val="tx1">
                        <a:lumMod val="65000"/>
                        <a:lumOff val="35000"/>
                      </a:schemeClr>
                    </a:solidFill>
                    <a:latin typeface="IBM Plex Sans" panose="020B0503050203000203" pitchFamily="34" charset="0"/>
                  </a:rPr>
                  <a:t> </a:t>
                </a: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𝒙</m:t>
                        </m:r>
                      </m:e>
                      <m:sub>
                        <m:r>
                          <a:rPr lang="en-US" sz="1050" i="1">
                            <a:latin typeface="Cambria Math" panose="02040503050406030204" pitchFamily="18" charset="0"/>
                          </a:rPr>
                          <m:t>𝑡</m:t>
                        </m:r>
                      </m:sub>
                    </m:sSub>
                  </m:oMath>
                </a14:m>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n-US" sz="1050" dirty="0">
                    <a:solidFill>
                      <a:schemeClr val="tx1">
                        <a:lumMod val="65000"/>
                        <a:lumOff val="35000"/>
                      </a:schemeClr>
                    </a:solidFill>
                    <a:latin typeface="IBM Plex Sans" panose="020B0503050203000203" pitchFamily="34" charset="0"/>
                  </a:rPr>
                  <a:t>Update hidden state: </a:t>
                </a: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𝒔</m:t>
                        </m:r>
                      </m:e>
                      <m:sub>
                        <m:r>
                          <a:rPr lang="en-US" sz="1050" i="1">
                            <a:latin typeface="Cambria Math" panose="02040503050406030204" pitchFamily="18" charset="0"/>
                          </a:rPr>
                          <m:t>𝑡</m:t>
                        </m:r>
                      </m:sub>
                    </m:sSub>
                    <m:r>
                      <a:rPr lang="en-US" sz="1050" b="1" i="1" smtClean="0">
                        <a:latin typeface="Cambria Math" panose="02040503050406030204" pitchFamily="18" charset="0"/>
                      </a:rPr>
                      <m:t>=</m:t>
                    </m:r>
                    <m:d>
                      <m:dPr>
                        <m:ctrlPr>
                          <a:rPr lang="en-US" sz="1050" b="1" i="1">
                            <a:latin typeface="Cambria Math" panose="02040503050406030204" pitchFamily="18" charset="0"/>
                          </a:rPr>
                        </m:ctrlPr>
                      </m:dPr>
                      <m:e>
                        <m:sSub>
                          <m:sSubPr>
                            <m:ctrlPr>
                              <a:rPr lang="en-US" sz="1050" b="1" i="1">
                                <a:latin typeface="Cambria Math" panose="02040503050406030204" pitchFamily="18" charset="0"/>
                              </a:rPr>
                            </m:ctrlPr>
                          </m:sSubPr>
                          <m:e>
                            <m:sSubSup>
                              <m:sSubSupPr>
                                <m:ctrlPr>
                                  <a:rPr lang="en-US" sz="1050" i="1">
                                    <a:latin typeface="Cambria Math" panose="02040503050406030204" pitchFamily="18" charset="0"/>
                                  </a:rPr>
                                </m:ctrlPr>
                              </m:sSubSupPr>
                              <m:e>
                                <m:r>
                                  <a:rPr lang="ru-RU" sz="1050" b="1" i="1">
                                    <a:solidFill>
                                      <a:srgbClr val="000000"/>
                                    </a:solidFill>
                                    <a:latin typeface="Cambria Math" panose="02040503050406030204" pitchFamily="18" charset="0"/>
                                  </a:rPr>
                                  <m:t>𝜽</m:t>
                                </m:r>
                              </m:e>
                              <m:sub>
                                <m:r>
                                  <a:rPr lang="en-US" sz="1050" i="1">
                                    <a:solidFill>
                                      <a:srgbClr val="000000"/>
                                    </a:solidFill>
                                    <a:latin typeface="Cambria Math" panose="02040503050406030204" pitchFamily="18" charset="0"/>
                                  </a:rPr>
                                  <m:t>𝑥𝑠</m:t>
                                </m:r>
                              </m:sub>
                              <m:sup>
                                <m:r>
                                  <a:rPr lang="en-US" sz="1050" i="1">
                                    <a:latin typeface="Cambria Math" panose="02040503050406030204" pitchFamily="18" charset="0"/>
                                  </a:rPr>
                                  <m:t>𝑇</m:t>
                                </m:r>
                              </m:sup>
                            </m:sSubSup>
                            <m:r>
                              <a:rPr lang="en-US" sz="1050" b="1" i="1">
                                <a:latin typeface="Cambria Math" panose="02040503050406030204" pitchFamily="18" charset="0"/>
                              </a:rPr>
                              <m:t>𝒙</m:t>
                            </m:r>
                          </m:e>
                          <m:sub>
                            <m:r>
                              <a:rPr lang="en-US" sz="1050" i="1">
                                <a:latin typeface="Cambria Math" panose="02040503050406030204" pitchFamily="18" charset="0"/>
                              </a:rPr>
                              <m:t>𝑡</m:t>
                            </m:r>
                          </m:sub>
                        </m:sSub>
                        <m:r>
                          <a:rPr lang="en-US" sz="1050" b="1" i="1" smtClean="0">
                            <a:latin typeface="Cambria Math" panose="02040503050406030204" pitchFamily="18" charset="0"/>
                          </a:rPr>
                          <m:t>+</m:t>
                        </m:r>
                        <m:sSub>
                          <m:sSubPr>
                            <m:ctrlPr>
                              <a:rPr lang="en-US" sz="1050" b="1" i="1">
                                <a:latin typeface="Cambria Math" panose="02040503050406030204" pitchFamily="18" charset="0"/>
                              </a:rPr>
                            </m:ctrlPr>
                          </m:sSubPr>
                          <m:e>
                            <m:sSubSup>
                              <m:sSubSupPr>
                                <m:ctrlPr>
                                  <a:rPr lang="en-US" sz="1050" i="1">
                                    <a:latin typeface="Cambria Math" panose="02040503050406030204" pitchFamily="18" charset="0"/>
                                  </a:rPr>
                                </m:ctrlPr>
                              </m:sSubSupPr>
                              <m:e>
                                <m:r>
                                  <a:rPr lang="ru-RU" sz="1050" b="1" i="1">
                                    <a:solidFill>
                                      <a:srgbClr val="000000"/>
                                    </a:solidFill>
                                    <a:latin typeface="Cambria Math" panose="02040503050406030204" pitchFamily="18" charset="0"/>
                                  </a:rPr>
                                  <m:t>𝜽</m:t>
                                </m:r>
                              </m:e>
                              <m:sub>
                                <m:r>
                                  <a:rPr lang="en-US" sz="1050" b="0" i="1" smtClean="0">
                                    <a:solidFill>
                                      <a:srgbClr val="000000"/>
                                    </a:solidFill>
                                    <a:latin typeface="Cambria Math" panose="02040503050406030204" pitchFamily="18" charset="0"/>
                                  </a:rPr>
                                  <m:t>𝑠</m:t>
                                </m:r>
                                <m:r>
                                  <a:rPr lang="en-US" sz="1050" i="1">
                                    <a:solidFill>
                                      <a:srgbClr val="000000"/>
                                    </a:solidFill>
                                    <a:latin typeface="Cambria Math" panose="02040503050406030204" pitchFamily="18" charset="0"/>
                                  </a:rPr>
                                  <m:t>𝑠</m:t>
                                </m:r>
                              </m:sub>
                              <m:sup>
                                <m:r>
                                  <a:rPr lang="en-US" sz="1050" i="1">
                                    <a:latin typeface="Cambria Math" panose="02040503050406030204" pitchFamily="18" charset="0"/>
                                  </a:rPr>
                                  <m:t>𝑇</m:t>
                                </m:r>
                              </m:sup>
                            </m:sSubSup>
                            <m:r>
                              <a:rPr lang="en-US" sz="1050" b="1" i="1" smtClean="0">
                                <a:latin typeface="Cambria Math" panose="02040503050406030204" pitchFamily="18" charset="0"/>
                              </a:rPr>
                              <m:t>𝒔</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e>
                    </m:d>
                  </m:oMath>
                </a14:m>
                <a:endParaRPr lang="en-US"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n-US" sz="1050" dirty="0">
                    <a:solidFill>
                      <a:schemeClr val="tx1">
                        <a:lumMod val="65000"/>
                        <a:lumOff val="35000"/>
                      </a:schemeClr>
                    </a:solidFill>
                    <a:latin typeface="IBM Plex Sans" panose="020B0503050203000203" pitchFamily="34" charset="0"/>
                  </a:rPr>
                  <a:t>Make prediction: </a:t>
                </a:r>
                <a14:m>
                  <m:oMath xmlns:m="http://schemas.openxmlformats.org/officeDocument/2006/math">
                    <m:sSub>
                      <m:sSubPr>
                        <m:ctrlPr>
                          <a:rPr lang="en-US" sz="1050" b="1" i="1">
                            <a:latin typeface="Cambria Math" panose="02040503050406030204" pitchFamily="18" charset="0"/>
                          </a:rPr>
                        </m:ctrlPr>
                      </m:sSubPr>
                      <m:e>
                        <m:r>
                          <a:rPr lang="en-US" sz="1050" b="1" i="1" smtClean="0">
                            <a:latin typeface="Cambria Math" panose="02040503050406030204" pitchFamily="18" charset="0"/>
                          </a:rPr>
                          <m:t>𝒉</m:t>
                        </m:r>
                      </m:e>
                      <m:sub>
                        <m:r>
                          <a:rPr lang="en-US" sz="1050" i="1">
                            <a:latin typeface="Cambria Math" panose="02040503050406030204" pitchFamily="18" charset="0"/>
                          </a:rPr>
                          <m:t>𝑡</m:t>
                        </m:r>
                      </m:sub>
                    </m:sSub>
                    <m:r>
                      <a:rPr lang="en-US" sz="1050" b="1" i="1">
                        <a:latin typeface="Cambria Math" panose="02040503050406030204" pitchFamily="18" charset="0"/>
                      </a:rPr>
                      <m:t>=</m:t>
                    </m:r>
                    <m:sSub>
                      <m:sSubPr>
                        <m:ctrlPr>
                          <a:rPr lang="en-US" sz="1050" b="1" i="1">
                            <a:latin typeface="Cambria Math" panose="02040503050406030204" pitchFamily="18" charset="0"/>
                          </a:rPr>
                        </m:ctrlPr>
                      </m:sSubPr>
                      <m:e>
                        <m:sSubSup>
                          <m:sSubSupPr>
                            <m:ctrlPr>
                              <a:rPr lang="en-US" sz="1050" i="1">
                                <a:latin typeface="Cambria Math" panose="02040503050406030204" pitchFamily="18" charset="0"/>
                              </a:rPr>
                            </m:ctrlPr>
                          </m:sSubSupPr>
                          <m:e>
                            <m:r>
                              <a:rPr lang="ru-RU" sz="1050" b="1" i="1">
                                <a:solidFill>
                                  <a:srgbClr val="000000"/>
                                </a:solidFill>
                                <a:latin typeface="Cambria Math" panose="02040503050406030204" pitchFamily="18" charset="0"/>
                              </a:rPr>
                              <m:t>𝜽</m:t>
                            </m:r>
                          </m:e>
                          <m:sub>
                            <m:r>
                              <a:rPr lang="en-US" sz="1050" i="1">
                                <a:solidFill>
                                  <a:srgbClr val="000000"/>
                                </a:solidFill>
                                <a:latin typeface="Cambria Math" panose="02040503050406030204" pitchFamily="18" charset="0"/>
                              </a:rPr>
                              <m:t>h</m:t>
                            </m:r>
                            <m:r>
                              <a:rPr lang="en-US" sz="1050" i="1">
                                <a:solidFill>
                                  <a:srgbClr val="000000"/>
                                </a:solidFill>
                                <a:latin typeface="Cambria Math" panose="02040503050406030204" pitchFamily="18" charset="0"/>
                              </a:rPr>
                              <m:t>𝑠</m:t>
                            </m:r>
                          </m:sub>
                          <m:sup>
                            <m:r>
                              <a:rPr lang="en-US" sz="1050" i="1">
                                <a:latin typeface="Cambria Math" panose="02040503050406030204" pitchFamily="18" charset="0"/>
                              </a:rPr>
                              <m:t>𝑇</m:t>
                            </m:r>
                          </m:sup>
                        </m:sSubSup>
                        <m:r>
                          <a:rPr lang="en-US" sz="1050" b="1" i="1">
                            <a:latin typeface="Cambria Math" panose="02040503050406030204" pitchFamily="18" charset="0"/>
                          </a:rPr>
                          <m:t>𝒔</m:t>
                        </m:r>
                      </m:e>
                      <m:sub>
                        <m:r>
                          <a:rPr lang="en-US" sz="1050" i="1">
                            <a:latin typeface="Cambria Math" panose="02040503050406030204" pitchFamily="18" charset="0"/>
                          </a:rPr>
                          <m:t>𝑡</m:t>
                        </m:r>
                      </m:sub>
                    </m:sSub>
                  </m:oMath>
                </a14:m>
                <a:r>
                  <a:rPr lang="en-US" sz="1050" dirty="0">
                    <a:solidFill>
                      <a:schemeClr val="tx1">
                        <a:lumMod val="65000"/>
                        <a:lumOff val="35000"/>
                      </a:schemeClr>
                    </a:solidFill>
                    <a:latin typeface="IBM Plex Sans" panose="020B0503050203000203" pitchFamily="34" charset="0"/>
                  </a:rPr>
                  <a:t>.</a:t>
                </a:r>
              </a:p>
            </p:txBody>
          </p:sp>
        </mc:Choice>
        <mc:Fallback>
          <p:sp>
            <p:nvSpPr>
              <p:cNvPr id="9" name="TextBox 8">
                <a:extLst>
                  <a:ext uri="{FF2B5EF4-FFF2-40B4-BE49-F238E27FC236}">
                    <a16:creationId xmlns:a16="http://schemas.microsoft.com/office/drawing/2014/main" id="{79B90149-A69A-F64F-FBFE-0EA9E200F99B}"/>
                  </a:ext>
                </a:extLst>
              </p:cNvPr>
              <p:cNvSpPr txBox="1">
                <a:spLocks noRot="1" noChangeAspect="1" noMove="1" noResize="1" noEditPoints="1" noAdjustHandles="1" noChangeArrowheads="1" noChangeShapeType="1" noTextEdit="1"/>
              </p:cNvSpPr>
              <p:nvPr/>
            </p:nvSpPr>
            <p:spPr>
              <a:xfrm>
                <a:off x="2282379" y="1665472"/>
                <a:ext cx="5510416" cy="800219"/>
              </a:xfrm>
              <a:prstGeom prst="rect">
                <a:avLst/>
              </a:prstGeom>
              <a:blipFill>
                <a:blip r:embed="rId6"/>
                <a:stretch>
                  <a:fillRect b="-6107"/>
                </a:stretch>
              </a:blipFill>
              <a:ln w="4990" cap="flat">
                <a:noFill/>
                <a:prstDash val="solid"/>
                <a:miter/>
              </a:ln>
            </p:spPr>
            <p:txBody>
              <a:bodyPr/>
              <a:lstStyle/>
              <a:p>
                <a:r>
                  <a:rPr lang="ru-RU">
                    <a:noFill/>
                  </a:rPr>
                  <a:t> </a:t>
                </a:r>
              </a:p>
            </p:txBody>
          </p:sp>
        </mc:Fallback>
      </mc:AlternateContent>
    </p:spTree>
    <p:extLst>
      <p:ext uri="{BB962C8B-B14F-4D97-AF65-F5344CB8AC3E}">
        <p14:creationId xmlns:p14="http://schemas.microsoft.com/office/powerpoint/2010/main" val="565933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C58D5-0429-F4A8-D6EE-81640DF7DEB6}"/>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DB2E4D8B-B02E-A06F-38E8-D6757A4DD3B3}"/>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RNNs intuition: apply a recurrence relation to process a sequence</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EFFBB165-AED9-E0D1-4965-4FFB8DA4F9BD}"/>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12</a:t>
            </a:fld>
            <a:endParaRPr lang="ru-RU" dirty="0"/>
          </a:p>
        </p:txBody>
      </p:sp>
      <p:sp>
        <p:nvSpPr>
          <p:cNvPr id="11" name="Нижний колонтитул 4">
            <a:extLst>
              <a:ext uri="{FF2B5EF4-FFF2-40B4-BE49-F238E27FC236}">
                <a16:creationId xmlns:a16="http://schemas.microsoft.com/office/drawing/2014/main" id="{027F9352-48F2-35F2-2B40-28775CF8DBBA}"/>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119AF128-08E3-BA46-B21E-DB98A34B6920}"/>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D99D0FF7-AECF-19C4-8FE4-6C336B831E9D}"/>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81C935F3-FD62-0868-61F4-97ECB6F4378C}"/>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BB4B75E9-8A99-EBCE-B92A-B9EC28165E5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a:extLst>
              <a:ext uri="{FF2B5EF4-FFF2-40B4-BE49-F238E27FC236}">
                <a16:creationId xmlns:a16="http://schemas.microsoft.com/office/drawing/2014/main" id="{E8A19C01-3B4C-85A0-8E75-A8E71F990FAC}"/>
              </a:ext>
            </a:extLst>
          </p:cNvPr>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a:extLst>
              <a:ext uri="{FF2B5EF4-FFF2-40B4-BE49-F238E27FC236}">
                <a16:creationId xmlns:a16="http://schemas.microsoft.com/office/drawing/2014/main" id="{E197BAB9-6E70-96AB-BE88-C90F272A9D6D}"/>
              </a:ext>
            </a:extLst>
          </p:cNvPr>
          <p:cNvCxnSpPr>
            <a:cxnSpLocks/>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07CE9605-D44A-A8D6-A41E-88CFD060BF13}"/>
              </a:ext>
            </a:extLst>
          </p:cNvPr>
          <p:cNvCxnSpPr>
            <a:cxnSpLocks/>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EA292AC-60D6-B2F6-7C49-C5C992B55C71}"/>
                  </a:ext>
                </a:extLst>
              </p:cNvPr>
              <p:cNvSpPr txBox="1"/>
              <p:nvPr/>
            </p:nvSpPr>
            <p:spPr>
              <a:xfrm>
                <a:off x="1174751" y="316359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a:extLst>
                  <a:ext uri="{FF2B5EF4-FFF2-40B4-BE49-F238E27FC236}">
                    <a16:creationId xmlns:a16="http://schemas.microsoft.com/office/drawing/2014/main" id="{BEA292AC-60D6-B2F6-7C49-C5C992B55C71}"/>
                  </a:ext>
                </a:extLst>
              </p:cNvPr>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2079644-5231-142B-93BC-7DCA1965DF35}"/>
                  </a:ext>
                </a:extLst>
              </p:cNvPr>
              <p:cNvSpPr txBox="1"/>
              <p:nvPr/>
            </p:nvSpPr>
            <p:spPr>
              <a:xfrm>
                <a:off x="1174751" y="171625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a:extLst>
                  <a:ext uri="{FF2B5EF4-FFF2-40B4-BE49-F238E27FC236}">
                    <a16:creationId xmlns:a16="http://schemas.microsoft.com/office/drawing/2014/main" id="{52079644-5231-142B-93BC-7DCA1965DF35}"/>
                  </a:ext>
                </a:extLst>
              </p:cNvPr>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a:blip r:embed="rId3"/>
                <a:stretch>
                  <a:fillRect/>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9AEC6C20-9B87-70B5-4A38-9C527A108CC3}"/>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4"/>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a:extLst>
              <a:ext uri="{FF2B5EF4-FFF2-40B4-BE49-F238E27FC236}">
                <a16:creationId xmlns:a16="http://schemas.microsoft.com/office/drawing/2014/main" id="{184166D1-F830-314A-8E75-F3B79A8D5E46}"/>
              </a:ext>
            </a:extLst>
          </p:cNvPr>
          <p:cNvCxnSpPr>
            <a:cxnSpLocks/>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a:extLst>
              <a:ext uri="{FF2B5EF4-FFF2-40B4-BE49-F238E27FC236}">
                <a16:creationId xmlns:a16="http://schemas.microsoft.com/office/drawing/2014/main" id="{6C18ACB1-512D-8829-3D10-5E1234480AE9}"/>
              </a:ext>
            </a:extLst>
          </p:cNvPr>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a:extLst>
              <a:ext uri="{FF2B5EF4-FFF2-40B4-BE49-F238E27FC236}">
                <a16:creationId xmlns:a16="http://schemas.microsoft.com/office/drawing/2014/main" id="{FCD76C7D-8784-DCA3-4317-7139C7FBDFE8}"/>
              </a:ext>
            </a:extLst>
          </p:cNvPr>
          <p:cNvCxnSpPr>
            <a:cxnSpLocks/>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72C37487-F948-58CA-ED4E-AE36F9494F75}"/>
              </a:ext>
            </a:extLst>
          </p:cNvPr>
          <p:cNvCxnSpPr>
            <a:cxnSpLocks/>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5595FD9-C891-F2F4-711F-E71553CE90A0}"/>
                  </a:ext>
                </a:extLst>
              </p:cNvPr>
              <p:cNvSpPr txBox="1"/>
              <p:nvPr/>
            </p:nvSpPr>
            <p:spPr>
              <a:xfrm>
                <a:off x="2981988"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a:extLst>
                  <a:ext uri="{FF2B5EF4-FFF2-40B4-BE49-F238E27FC236}">
                    <a16:creationId xmlns:a16="http://schemas.microsoft.com/office/drawing/2014/main" id="{35595FD9-C891-F2F4-711F-E71553CE90A0}"/>
                  </a:ext>
                </a:extLst>
              </p:cNvPr>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7D27F46-2D44-11E8-6F29-CBED10982C5E}"/>
                  </a:ext>
                </a:extLst>
              </p:cNvPr>
              <p:cNvSpPr txBox="1"/>
              <p:nvPr/>
            </p:nvSpPr>
            <p:spPr>
              <a:xfrm>
                <a:off x="2981988"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a:extLst>
                  <a:ext uri="{FF2B5EF4-FFF2-40B4-BE49-F238E27FC236}">
                    <a16:creationId xmlns:a16="http://schemas.microsoft.com/office/drawing/2014/main" id="{B7D27F46-2D44-11E8-6F29-CBED10982C5E}"/>
                  </a:ext>
                </a:extLst>
              </p:cNvPr>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a:blip r:embed="rId6"/>
                <a:stretch>
                  <a:fillRect/>
                </a:stretch>
              </a:blipFill>
            </p:spPr>
            <p:txBody>
              <a:bodyPr/>
              <a:lstStyle/>
              <a:p>
                <a:r>
                  <a:rPr lang="ru-RU">
                    <a:noFill/>
                  </a:rPr>
                  <a:t> </a:t>
                </a:r>
              </a:p>
            </p:txBody>
          </p:sp>
        </mc:Fallback>
      </mc:AlternateContent>
      <p:sp>
        <p:nvSpPr>
          <p:cNvPr id="37" name="Прямоугольник: скругленные углы 36">
            <a:extLst>
              <a:ext uri="{FF2B5EF4-FFF2-40B4-BE49-F238E27FC236}">
                <a16:creationId xmlns:a16="http://schemas.microsoft.com/office/drawing/2014/main" id="{1B67B55B-4ED1-7A72-184E-DB315F3D2F02}"/>
              </a:ext>
            </a:extLst>
          </p:cNvPr>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a:extLst>
              <a:ext uri="{FF2B5EF4-FFF2-40B4-BE49-F238E27FC236}">
                <a16:creationId xmlns:a16="http://schemas.microsoft.com/office/drawing/2014/main" id="{A37D3B1D-3145-799E-230C-0C45E984FF2D}"/>
              </a:ext>
            </a:extLst>
          </p:cNvPr>
          <p:cNvCxnSpPr>
            <a:cxnSpLocks/>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A6DED559-3B9A-CCC5-4941-46FA292831B5}"/>
              </a:ext>
            </a:extLst>
          </p:cNvPr>
          <p:cNvCxnSpPr>
            <a:cxnSpLocks/>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CF02EE5-8336-BEA2-82A4-6431A8B386B1}"/>
                  </a:ext>
                </a:extLst>
              </p:cNvPr>
              <p:cNvSpPr txBox="1"/>
              <p:nvPr/>
            </p:nvSpPr>
            <p:spPr>
              <a:xfrm>
                <a:off x="4423220"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a:extLst>
                  <a:ext uri="{FF2B5EF4-FFF2-40B4-BE49-F238E27FC236}">
                    <a16:creationId xmlns:a16="http://schemas.microsoft.com/office/drawing/2014/main" id="{7CF02EE5-8336-BEA2-82A4-6431A8B386B1}"/>
                  </a:ext>
                </a:extLst>
              </p:cNvPr>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4791A1D6-C053-2A7C-4AE6-1A2E6932E420}"/>
                  </a:ext>
                </a:extLst>
              </p:cNvPr>
              <p:cNvSpPr txBox="1"/>
              <p:nvPr/>
            </p:nvSpPr>
            <p:spPr>
              <a:xfrm>
                <a:off x="4423220"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a:extLst>
                  <a:ext uri="{FF2B5EF4-FFF2-40B4-BE49-F238E27FC236}">
                    <a16:creationId xmlns:a16="http://schemas.microsoft.com/office/drawing/2014/main" id="{4791A1D6-C053-2A7C-4AE6-1A2E6932E420}"/>
                  </a:ext>
                </a:extLst>
              </p:cNvPr>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a:blip r:embed="rId8"/>
                <a:stretch>
                  <a:fillRect/>
                </a:stretch>
              </a:blipFill>
            </p:spPr>
            <p:txBody>
              <a:bodyPr/>
              <a:lstStyle/>
              <a:p>
                <a:r>
                  <a:rPr lang="ru-RU">
                    <a:noFill/>
                  </a:rPr>
                  <a:t> </a:t>
                </a:r>
              </a:p>
            </p:txBody>
          </p:sp>
        </mc:Fallback>
      </mc:AlternateContent>
      <p:sp>
        <p:nvSpPr>
          <p:cNvPr id="42" name="Прямоугольник: скругленные углы 41">
            <a:extLst>
              <a:ext uri="{FF2B5EF4-FFF2-40B4-BE49-F238E27FC236}">
                <a16:creationId xmlns:a16="http://schemas.microsoft.com/office/drawing/2014/main" id="{845B5536-14A9-529E-133E-616529523944}"/>
              </a:ext>
            </a:extLst>
          </p:cNvPr>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a:extLst>
              <a:ext uri="{FF2B5EF4-FFF2-40B4-BE49-F238E27FC236}">
                <a16:creationId xmlns:a16="http://schemas.microsoft.com/office/drawing/2014/main" id="{DB7A6051-9C72-D4D1-333F-7B92E1498041}"/>
              </a:ext>
            </a:extLst>
          </p:cNvPr>
          <p:cNvCxnSpPr>
            <a:cxnSpLocks/>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8211FB04-082F-DEE8-90B9-38B90985DEDB}"/>
              </a:ext>
            </a:extLst>
          </p:cNvPr>
          <p:cNvCxnSpPr>
            <a:cxnSpLocks/>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3D4390B3-F201-33A4-848C-EE30CE2C7FF1}"/>
                  </a:ext>
                </a:extLst>
              </p:cNvPr>
              <p:cNvSpPr txBox="1"/>
              <p:nvPr/>
            </p:nvSpPr>
            <p:spPr>
              <a:xfrm>
                <a:off x="5859296" y="316454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a:extLst>
                  <a:ext uri="{FF2B5EF4-FFF2-40B4-BE49-F238E27FC236}">
                    <a16:creationId xmlns:a16="http://schemas.microsoft.com/office/drawing/2014/main" id="{3D4390B3-F201-33A4-848C-EE30CE2C7FF1}"/>
                  </a:ext>
                </a:extLst>
              </p:cNvPr>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251837AD-ED48-56ED-9D53-4BB7A7FF443A}"/>
                  </a:ext>
                </a:extLst>
              </p:cNvPr>
              <p:cNvSpPr txBox="1"/>
              <p:nvPr/>
            </p:nvSpPr>
            <p:spPr>
              <a:xfrm>
                <a:off x="5859296" y="171720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a:extLst>
                  <a:ext uri="{FF2B5EF4-FFF2-40B4-BE49-F238E27FC236}">
                    <a16:creationId xmlns:a16="http://schemas.microsoft.com/office/drawing/2014/main" id="{251837AD-ED48-56ED-9D53-4BB7A7FF443A}"/>
                  </a:ext>
                </a:extLst>
              </p:cNvPr>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a:blip r:embed="rId10"/>
                <a:stretch>
                  <a:fillRect/>
                </a:stretch>
              </a:blipFill>
            </p:spPr>
            <p:txBody>
              <a:bodyPr/>
              <a:lstStyle/>
              <a:p>
                <a:r>
                  <a:rPr lang="ru-RU">
                    <a:noFill/>
                  </a:rPr>
                  <a:t> </a:t>
                </a:r>
              </a:p>
            </p:txBody>
          </p:sp>
        </mc:Fallback>
      </mc:AlternateContent>
      <p:cxnSp>
        <p:nvCxnSpPr>
          <p:cNvPr id="2" name="Прямая со стрелкой 1">
            <a:extLst>
              <a:ext uri="{FF2B5EF4-FFF2-40B4-BE49-F238E27FC236}">
                <a16:creationId xmlns:a16="http://schemas.microsoft.com/office/drawing/2014/main" id="{5A490E76-32E2-C316-728A-72987A03B80C}"/>
              </a:ext>
            </a:extLst>
          </p:cNvPr>
          <p:cNvCxnSpPr>
            <a:cxnSpLocks/>
            <a:stCxn id="31" idx="3"/>
            <a:endCxn id="37" idx="1"/>
          </p:cNvCxnSpPr>
          <p:nvPr/>
        </p:nvCxnSpPr>
        <p:spPr>
          <a:xfrm>
            <a:off x="3494388" y="2571750"/>
            <a:ext cx="7212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a:extLst>
              <a:ext uri="{FF2B5EF4-FFF2-40B4-BE49-F238E27FC236}">
                <a16:creationId xmlns:a16="http://schemas.microsoft.com/office/drawing/2014/main" id="{C63FE946-B9B2-9592-26BB-B4BE107A49B8}"/>
              </a:ext>
            </a:extLst>
          </p:cNvPr>
          <p:cNvCxnSpPr>
            <a:cxnSpLocks/>
            <a:stCxn id="37" idx="3"/>
            <a:endCxn id="42" idx="1"/>
          </p:cNvCxnSpPr>
          <p:nvPr/>
        </p:nvCxnSpPr>
        <p:spPr>
          <a:xfrm>
            <a:off x="4935620" y="2571750"/>
            <a:ext cx="716076" cy="29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a:extLst>
              <a:ext uri="{FF2B5EF4-FFF2-40B4-BE49-F238E27FC236}">
                <a16:creationId xmlns:a16="http://schemas.microsoft.com/office/drawing/2014/main" id="{1854E4A3-1A41-59C3-DCD8-F1E30FE78237}"/>
              </a:ext>
            </a:extLst>
          </p:cNvPr>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347AEE5-8864-75EE-C9E4-67782656C09F}"/>
                  </a:ext>
                </a:extLst>
              </p:cNvPr>
              <p:cNvSpPr txBox="1"/>
              <p:nvPr/>
            </p:nvSpPr>
            <p:spPr>
              <a:xfrm>
                <a:off x="1639495" y="244376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a:extLst>
                  <a:ext uri="{FF2B5EF4-FFF2-40B4-BE49-F238E27FC236}">
                    <a16:creationId xmlns:a16="http://schemas.microsoft.com/office/drawing/2014/main" id="{B347AEE5-8864-75EE-C9E4-67782656C09F}"/>
                  </a:ext>
                </a:extLst>
              </p:cNvPr>
              <p:cNvSpPr txBox="1">
                <a:spLocks noRot="1" noChangeAspect="1" noMove="1" noResize="1" noEditPoints="1" noAdjustHandles="1" noChangeArrowheads="1" noChangeShapeType="1" noTextEdit="1"/>
              </p:cNvSpPr>
              <p:nvPr/>
            </p:nvSpPr>
            <p:spPr>
              <a:xfrm>
                <a:off x="1639495" y="2443762"/>
                <a:ext cx="304800" cy="253916"/>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2B7BD48-BC56-E667-3C7E-C326249DA0C3}"/>
                  </a:ext>
                </a:extLst>
              </p:cNvPr>
              <p:cNvSpPr txBox="1"/>
              <p:nvPr/>
            </p:nvSpPr>
            <p:spPr>
              <a:xfrm>
                <a:off x="2963086" y="1915674"/>
                <a:ext cx="340528" cy="259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5" name="TextBox 4">
                <a:extLst>
                  <a:ext uri="{FF2B5EF4-FFF2-40B4-BE49-F238E27FC236}">
                    <a16:creationId xmlns:a16="http://schemas.microsoft.com/office/drawing/2014/main" id="{B2B7BD48-BC56-E667-3C7E-C326249DA0C3}"/>
                  </a:ext>
                </a:extLst>
              </p:cNvPr>
              <p:cNvSpPr txBox="1">
                <a:spLocks noRot="1" noChangeAspect="1" noMove="1" noResize="1" noEditPoints="1" noAdjustHandles="1" noChangeArrowheads="1" noChangeShapeType="1" noTextEdit="1"/>
              </p:cNvSpPr>
              <p:nvPr/>
            </p:nvSpPr>
            <p:spPr>
              <a:xfrm>
                <a:off x="2963086" y="1915674"/>
                <a:ext cx="340528" cy="25936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DF134DA-84EF-ED9F-B193-BDBA97C539D7}"/>
                  </a:ext>
                </a:extLst>
              </p:cNvPr>
              <p:cNvSpPr txBox="1"/>
              <p:nvPr/>
            </p:nvSpPr>
            <p:spPr>
              <a:xfrm>
                <a:off x="3501046" y="2315143"/>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0</m:t>
                          </m:r>
                        </m:sub>
                      </m:sSub>
                    </m:oMath>
                  </m:oMathPara>
                </a14:m>
                <a:endParaRPr lang="ru-RU" sz="1050" b="1" dirty="0"/>
              </a:p>
            </p:txBody>
          </p:sp>
        </mc:Choice>
        <mc:Fallback>
          <p:sp>
            <p:nvSpPr>
              <p:cNvPr id="7" name="TextBox 6">
                <a:extLst>
                  <a:ext uri="{FF2B5EF4-FFF2-40B4-BE49-F238E27FC236}">
                    <a16:creationId xmlns:a16="http://schemas.microsoft.com/office/drawing/2014/main" id="{CDF134DA-84EF-ED9F-B193-BDBA97C539D7}"/>
                  </a:ext>
                </a:extLst>
              </p:cNvPr>
              <p:cNvSpPr txBox="1">
                <a:spLocks noRot="1" noChangeAspect="1" noMove="1" noResize="1" noEditPoints="1" noAdjustHandles="1" noChangeArrowheads="1" noChangeShapeType="1" noTextEdit="1"/>
              </p:cNvSpPr>
              <p:nvPr/>
            </p:nvSpPr>
            <p:spPr>
              <a:xfrm>
                <a:off x="3501046" y="2315143"/>
                <a:ext cx="304800" cy="253916"/>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5768C08-B143-69B1-57EE-6483412412E5}"/>
                  </a:ext>
                </a:extLst>
              </p:cNvPr>
              <p:cNvSpPr txBox="1"/>
              <p:nvPr/>
            </p:nvSpPr>
            <p:spPr>
              <a:xfrm>
                <a:off x="4942134" y="2317459"/>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1</m:t>
                          </m:r>
                        </m:sub>
                      </m:sSub>
                    </m:oMath>
                  </m:oMathPara>
                </a14:m>
                <a:endParaRPr lang="ru-RU" sz="1050" b="1" dirty="0"/>
              </a:p>
            </p:txBody>
          </p:sp>
        </mc:Choice>
        <mc:Fallback>
          <p:sp>
            <p:nvSpPr>
              <p:cNvPr id="8" name="TextBox 7">
                <a:extLst>
                  <a:ext uri="{FF2B5EF4-FFF2-40B4-BE49-F238E27FC236}">
                    <a16:creationId xmlns:a16="http://schemas.microsoft.com/office/drawing/2014/main" id="{25768C08-B143-69B1-57EE-6483412412E5}"/>
                  </a:ext>
                </a:extLst>
              </p:cNvPr>
              <p:cNvSpPr txBox="1">
                <a:spLocks noRot="1" noChangeAspect="1" noMove="1" noResize="1" noEditPoints="1" noAdjustHandles="1" noChangeArrowheads="1" noChangeShapeType="1" noTextEdit="1"/>
              </p:cNvSpPr>
              <p:nvPr/>
            </p:nvSpPr>
            <p:spPr>
              <a:xfrm>
                <a:off x="4942134" y="2317459"/>
                <a:ext cx="304800" cy="253916"/>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6CBBCF8-977C-81DD-02B2-1F07C863AC7B}"/>
                  </a:ext>
                </a:extLst>
              </p:cNvPr>
              <p:cNvSpPr txBox="1"/>
              <p:nvPr/>
            </p:nvSpPr>
            <p:spPr>
              <a:xfrm>
                <a:off x="4408232" y="1915674"/>
                <a:ext cx="340528" cy="259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13" name="TextBox 12">
                <a:extLst>
                  <a:ext uri="{FF2B5EF4-FFF2-40B4-BE49-F238E27FC236}">
                    <a16:creationId xmlns:a16="http://schemas.microsoft.com/office/drawing/2014/main" id="{66CBBCF8-977C-81DD-02B2-1F07C863AC7B}"/>
                  </a:ext>
                </a:extLst>
              </p:cNvPr>
              <p:cNvSpPr txBox="1">
                <a:spLocks noRot="1" noChangeAspect="1" noMove="1" noResize="1" noEditPoints="1" noAdjustHandles="1" noChangeArrowheads="1" noChangeShapeType="1" noTextEdit="1"/>
              </p:cNvSpPr>
              <p:nvPr/>
            </p:nvSpPr>
            <p:spPr>
              <a:xfrm>
                <a:off x="4408232" y="1915674"/>
                <a:ext cx="340528" cy="25936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02500DA-5754-35BC-4C10-38E8FF19A620}"/>
                  </a:ext>
                </a:extLst>
              </p:cNvPr>
              <p:cNvSpPr txBox="1"/>
              <p:nvPr/>
            </p:nvSpPr>
            <p:spPr>
              <a:xfrm>
                <a:off x="5844945" y="1915674"/>
                <a:ext cx="340528" cy="259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24" name="TextBox 23">
                <a:extLst>
                  <a:ext uri="{FF2B5EF4-FFF2-40B4-BE49-F238E27FC236}">
                    <a16:creationId xmlns:a16="http://schemas.microsoft.com/office/drawing/2014/main" id="{302500DA-5754-35BC-4C10-38E8FF19A620}"/>
                  </a:ext>
                </a:extLst>
              </p:cNvPr>
              <p:cNvSpPr txBox="1">
                <a:spLocks noRot="1" noChangeAspect="1" noMove="1" noResize="1" noEditPoints="1" noAdjustHandles="1" noChangeArrowheads="1" noChangeShapeType="1" noTextEdit="1"/>
              </p:cNvSpPr>
              <p:nvPr/>
            </p:nvSpPr>
            <p:spPr>
              <a:xfrm>
                <a:off x="5844945" y="1915674"/>
                <a:ext cx="340528" cy="25936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396323D-EE60-0FFD-79F8-BB206C7690CF}"/>
                  </a:ext>
                </a:extLst>
              </p:cNvPr>
              <p:cNvSpPr txBox="1"/>
              <p:nvPr/>
            </p:nvSpPr>
            <p:spPr>
              <a:xfrm>
                <a:off x="3687054" y="2445948"/>
                <a:ext cx="340528" cy="259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𝑠</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27" name="TextBox 26">
                <a:extLst>
                  <a:ext uri="{FF2B5EF4-FFF2-40B4-BE49-F238E27FC236}">
                    <a16:creationId xmlns:a16="http://schemas.microsoft.com/office/drawing/2014/main" id="{2396323D-EE60-0FFD-79F8-BB206C7690CF}"/>
                  </a:ext>
                </a:extLst>
              </p:cNvPr>
              <p:cNvSpPr txBox="1">
                <a:spLocks noRot="1" noChangeAspect="1" noMove="1" noResize="1" noEditPoints="1" noAdjustHandles="1" noChangeArrowheads="1" noChangeShapeType="1" noTextEdit="1"/>
              </p:cNvSpPr>
              <p:nvPr/>
            </p:nvSpPr>
            <p:spPr>
              <a:xfrm>
                <a:off x="3687054" y="2445948"/>
                <a:ext cx="340528" cy="259366"/>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AD353B7-3854-2713-90AC-61458853BEC8}"/>
                  </a:ext>
                </a:extLst>
              </p:cNvPr>
              <p:cNvSpPr txBox="1"/>
              <p:nvPr/>
            </p:nvSpPr>
            <p:spPr>
              <a:xfrm>
                <a:off x="5133130" y="2442101"/>
                <a:ext cx="34052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𝑠</m:t>
                          </m:r>
                          <m:r>
                            <a:rPr lang="en-US" sz="1000" i="1">
                              <a:solidFill>
                                <a:srgbClr val="000000"/>
                              </a:solidFill>
                              <a:latin typeface="Cambria Math" panose="02040503050406030204" pitchFamily="18" charset="0"/>
                            </a:rPr>
                            <m:t>𝑠</m:t>
                          </m:r>
                        </m:sub>
                        <m:sup>
                          <m:r>
                            <a:rPr lang="en-US" sz="1000" i="1">
                              <a:latin typeface="Cambria Math" panose="02040503050406030204" pitchFamily="18" charset="0"/>
                            </a:rPr>
                            <m:t>𝑇</m:t>
                          </m:r>
                        </m:sup>
                      </m:sSubSup>
                    </m:oMath>
                  </m:oMathPara>
                </a14:m>
                <a:endParaRPr lang="ru-RU" dirty="0"/>
              </a:p>
            </p:txBody>
          </p:sp>
        </mc:Choice>
        <mc:Fallback>
          <p:sp>
            <p:nvSpPr>
              <p:cNvPr id="30" name="TextBox 29">
                <a:extLst>
                  <a:ext uri="{FF2B5EF4-FFF2-40B4-BE49-F238E27FC236}">
                    <a16:creationId xmlns:a16="http://schemas.microsoft.com/office/drawing/2014/main" id="{5AD353B7-3854-2713-90AC-61458853BEC8}"/>
                  </a:ext>
                </a:extLst>
              </p:cNvPr>
              <p:cNvSpPr txBox="1">
                <a:spLocks noRot="1" noChangeAspect="1" noMove="1" noResize="1" noEditPoints="1" noAdjustHandles="1" noChangeArrowheads="1" noChangeShapeType="1" noTextEdit="1"/>
              </p:cNvSpPr>
              <p:nvPr/>
            </p:nvSpPr>
            <p:spPr>
              <a:xfrm>
                <a:off x="5133130" y="2442101"/>
                <a:ext cx="340528" cy="246221"/>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F1E64D7-284F-159E-9B9D-50502FA2559E}"/>
                  </a:ext>
                </a:extLst>
              </p:cNvPr>
              <p:cNvSpPr txBox="1"/>
              <p:nvPr/>
            </p:nvSpPr>
            <p:spPr>
              <a:xfrm>
                <a:off x="2962794" y="2887775"/>
                <a:ext cx="340528" cy="265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h</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35" name="TextBox 34">
                <a:extLst>
                  <a:ext uri="{FF2B5EF4-FFF2-40B4-BE49-F238E27FC236}">
                    <a16:creationId xmlns:a16="http://schemas.microsoft.com/office/drawing/2014/main" id="{6F1E64D7-284F-159E-9B9D-50502FA2559E}"/>
                  </a:ext>
                </a:extLst>
              </p:cNvPr>
              <p:cNvSpPr txBox="1">
                <a:spLocks noRot="1" noChangeAspect="1" noMove="1" noResize="1" noEditPoints="1" noAdjustHandles="1" noChangeArrowheads="1" noChangeShapeType="1" noTextEdit="1"/>
              </p:cNvSpPr>
              <p:nvPr/>
            </p:nvSpPr>
            <p:spPr>
              <a:xfrm>
                <a:off x="2962794" y="2887775"/>
                <a:ext cx="340528" cy="265970"/>
              </a:xfrm>
              <a:prstGeom prst="rect">
                <a:avLst/>
              </a:prstGeom>
              <a:blipFill>
                <a:blip r:embed="rId1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645E42C8-2038-E772-FD6F-A72EC9EFBBAE}"/>
                  </a:ext>
                </a:extLst>
              </p:cNvPr>
              <p:cNvSpPr txBox="1"/>
              <p:nvPr/>
            </p:nvSpPr>
            <p:spPr>
              <a:xfrm>
                <a:off x="4402240" y="2885127"/>
                <a:ext cx="340528" cy="265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h</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47" name="TextBox 46">
                <a:extLst>
                  <a:ext uri="{FF2B5EF4-FFF2-40B4-BE49-F238E27FC236}">
                    <a16:creationId xmlns:a16="http://schemas.microsoft.com/office/drawing/2014/main" id="{645E42C8-2038-E772-FD6F-A72EC9EFBBAE}"/>
                  </a:ext>
                </a:extLst>
              </p:cNvPr>
              <p:cNvSpPr txBox="1">
                <a:spLocks noRot="1" noChangeAspect="1" noMove="1" noResize="1" noEditPoints="1" noAdjustHandles="1" noChangeArrowheads="1" noChangeShapeType="1" noTextEdit="1"/>
              </p:cNvSpPr>
              <p:nvPr/>
            </p:nvSpPr>
            <p:spPr>
              <a:xfrm>
                <a:off x="4402240" y="2885127"/>
                <a:ext cx="340528" cy="265970"/>
              </a:xfrm>
              <a:prstGeom prst="rect">
                <a:avLst/>
              </a:prstGeom>
              <a:blipFill>
                <a:blip r:embed="rId18"/>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AC6902A2-DDB6-BB65-5C79-F7C8E6CC8D14}"/>
                  </a:ext>
                </a:extLst>
              </p:cNvPr>
              <p:cNvSpPr txBox="1"/>
              <p:nvPr/>
            </p:nvSpPr>
            <p:spPr>
              <a:xfrm>
                <a:off x="5853064" y="2889507"/>
                <a:ext cx="340528" cy="265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h</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48" name="TextBox 47">
                <a:extLst>
                  <a:ext uri="{FF2B5EF4-FFF2-40B4-BE49-F238E27FC236}">
                    <a16:creationId xmlns:a16="http://schemas.microsoft.com/office/drawing/2014/main" id="{AC6902A2-DDB6-BB65-5C79-F7C8E6CC8D14}"/>
                  </a:ext>
                </a:extLst>
              </p:cNvPr>
              <p:cNvSpPr txBox="1">
                <a:spLocks noRot="1" noChangeAspect="1" noMove="1" noResize="1" noEditPoints="1" noAdjustHandles="1" noChangeArrowheads="1" noChangeShapeType="1" noTextEdit="1"/>
              </p:cNvSpPr>
              <p:nvPr/>
            </p:nvSpPr>
            <p:spPr>
              <a:xfrm>
                <a:off x="5853064" y="2889507"/>
                <a:ext cx="340528" cy="265970"/>
              </a:xfrm>
              <a:prstGeom prst="rect">
                <a:avLst/>
              </a:prstGeom>
              <a:blipFill>
                <a:blip r:embed="rId18"/>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9C65142A-4A19-4C43-CDFE-9AA8F711B626}"/>
              </a:ext>
            </a:extLst>
          </p:cNvPr>
          <p:cNvSpPr txBox="1"/>
          <p:nvPr/>
        </p:nvSpPr>
        <p:spPr>
          <a:xfrm>
            <a:off x="600458" y="4349433"/>
            <a:ext cx="4572000" cy="246221"/>
          </a:xfrm>
          <a:prstGeom prst="rect">
            <a:avLst/>
          </a:prstGeom>
          <a:noFill/>
        </p:spPr>
        <p:txBody>
          <a:bodyPr wrap="square">
            <a:spAutoFit/>
          </a:bodyPr>
          <a:lstStyle/>
          <a:p>
            <a:r>
              <a:rPr lang="en-US" sz="1000" dirty="0">
                <a:solidFill>
                  <a:schemeClr val="tx1">
                    <a:lumMod val="65000"/>
                    <a:lumOff val="35000"/>
                  </a:schemeClr>
                </a:solidFill>
                <a:latin typeface="IBM Plex Sans" panose="020B0503050203000203" pitchFamily="34" charset="0"/>
              </a:rPr>
              <a:t>The model re-uses same weight matrices at every time step</a:t>
            </a:r>
            <a:endParaRPr lang="ru-RU" dirty="0"/>
          </a:p>
        </p:txBody>
      </p:sp>
    </p:spTree>
    <p:extLst>
      <p:ext uri="{BB962C8B-B14F-4D97-AF65-F5344CB8AC3E}">
        <p14:creationId xmlns:p14="http://schemas.microsoft.com/office/powerpoint/2010/main" val="65136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6217E-09FC-44F0-E3A9-F931C5EB11F0}"/>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9510AD76-521F-9106-9A0F-BDA9956C3593}"/>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RNNs gradient flow: exploding and vanishing gradients </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A5A1DB52-24F7-F7C0-4DE1-72E3C57DC00A}"/>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13</a:t>
            </a:fld>
            <a:endParaRPr lang="ru-RU" dirty="0"/>
          </a:p>
        </p:txBody>
      </p:sp>
      <p:sp>
        <p:nvSpPr>
          <p:cNvPr id="11" name="Нижний колонтитул 4">
            <a:extLst>
              <a:ext uri="{FF2B5EF4-FFF2-40B4-BE49-F238E27FC236}">
                <a16:creationId xmlns:a16="http://schemas.microsoft.com/office/drawing/2014/main" id="{E45F86E8-6D41-8342-08A5-94DDC1F6B27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0476B111-3852-68F5-1F94-54CB91285B99}"/>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7CC455CF-F651-1CD0-CCB8-0CB1B30BE49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49C3FF75-588C-2F84-C53D-F36A57BF64DD}"/>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F9C62BA4-B70F-E1ED-5A54-BE5367C6E31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a:extLst>
              <a:ext uri="{FF2B5EF4-FFF2-40B4-BE49-F238E27FC236}">
                <a16:creationId xmlns:a16="http://schemas.microsoft.com/office/drawing/2014/main" id="{17B9E3A5-28E6-FE61-447E-C118E3B87906}"/>
              </a:ext>
            </a:extLst>
          </p:cNvPr>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a:extLst>
              <a:ext uri="{FF2B5EF4-FFF2-40B4-BE49-F238E27FC236}">
                <a16:creationId xmlns:a16="http://schemas.microsoft.com/office/drawing/2014/main" id="{45F1FC78-A54A-8465-F93E-011E42ECC210}"/>
              </a:ext>
            </a:extLst>
          </p:cNvPr>
          <p:cNvCxnSpPr>
            <a:cxnSpLocks/>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1509B09E-6C41-732D-6E6A-33CDDF492030}"/>
              </a:ext>
            </a:extLst>
          </p:cNvPr>
          <p:cNvCxnSpPr>
            <a:cxnSpLocks/>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CC11F0B-9843-4A20-33E4-66470F730CBD}"/>
                  </a:ext>
                </a:extLst>
              </p:cNvPr>
              <p:cNvSpPr txBox="1"/>
              <p:nvPr/>
            </p:nvSpPr>
            <p:spPr>
              <a:xfrm>
                <a:off x="1174751" y="316359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a:extLst>
                  <a:ext uri="{FF2B5EF4-FFF2-40B4-BE49-F238E27FC236}">
                    <a16:creationId xmlns:a16="http://schemas.microsoft.com/office/drawing/2014/main" id="{9CC11F0B-9843-4A20-33E4-66470F730CBD}"/>
                  </a:ext>
                </a:extLst>
              </p:cNvPr>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DC797A5-A72C-E747-E5DB-A3B7A1BE8974}"/>
                  </a:ext>
                </a:extLst>
              </p:cNvPr>
              <p:cNvSpPr txBox="1"/>
              <p:nvPr/>
            </p:nvSpPr>
            <p:spPr>
              <a:xfrm>
                <a:off x="1174751" y="171625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a:extLst>
                  <a:ext uri="{FF2B5EF4-FFF2-40B4-BE49-F238E27FC236}">
                    <a16:creationId xmlns:a16="http://schemas.microsoft.com/office/drawing/2014/main" id="{DDC797A5-A72C-E747-E5DB-A3B7A1BE8974}"/>
                  </a:ext>
                </a:extLst>
              </p:cNvPr>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a:blip r:embed="rId3"/>
                <a:stretch>
                  <a:fillRect/>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AD030B68-DB70-B4D5-9C1E-514B71D5AF6F}"/>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4"/>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a:extLst>
              <a:ext uri="{FF2B5EF4-FFF2-40B4-BE49-F238E27FC236}">
                <a16:creationId xmlns:a16="http://schemas.microsoft.com/office/drawing/2014/main" id="{9AE0D8CD-A4C7-C06F-1676-681DA95F43F3}"/>
              </a:ext>
            </a:extLst>
          </p:cNvPr>
          <p:cNvCxnSpPr>
            <a:cxnSpLocks/>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a:extLst>
              <a:ext uri="{FF2B5EF4-FFF2-40B4-BE49-F238E27FC236}">
                <a16:creationId xmlns:a16="http://schemas.microsoft.com/office/drawing/2014/main" id="{5BDF670A-07B3-9D7B-2C67-8560CF090C95}"/>
              </a:ext>
            </a:extLst>
          </p:cNvPr>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a:extLst>
              <a:ext uri="{FF2B5EF4-FFF2-40B4-BE49-F238E27FC236}">
                <a16:creationId xmlns:a16="http://schemas.microsoft.com/office/drawing/2014/main" id="{6C9EDAA2-0D57-8C93-A99E-6FC6786C1D9E}"/>
              </a:ext>
            </a:extLst>
          </p:cNvPr>
          <p:cNvCxnSpPr>
            <a:cxnSpLocks/>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207B1B4B-4D27-944F-E673-90505AB85366}"/>
              </a:ext>
            </a:extLst>
          </p:cNvPr>
          <p:cNvCxnSpPr>
            <a:cxnSpLocks/>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BA8AC08-61A2-EB89-BE5F-E06282D4196C}"/>
                  </a:ext>
                </a:extLst>
              </p:cNvPr>
              <p:cNvSpPr txBox="1"/>
              <p:nvPr/>
            </p:nvSpPr>
            <p:spPr>
              <a:xfrm>
                <a:off x="2981988"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a:extLst>
                  <a:ext uri="{FF2B5EF4-FFF2-40B4-BE49-F238E27FC236}">
                    <a16:creationId xmlns:a16="http://schemas.microsoft.com/office/drawing/2014/main" id="{DBA8AC08-61A2-EB89-BE5F-E06282D4196C}"/>
                  </a:ext>
                </a:extLst>
              </p:cNvPr>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2A07688-8966-BA2E-6A78-7ED60579142A}"/>
                  </a:ext>
                </a:extLst>
              </p:cNvPr>
              <p:cNvSpPr txBox="1"/>
              <p:nvPr/>
            </p:nvSpPr>
            <p:spPr>
              <a:xfrm>
                <a:off x="2981988"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a:extLst>
                  <a:ext uri="{FF2B5EF4-FFF2-40B4-BE49-F238E27FC236}">
                    <a16:creationId xmlns:a16="http://schemas.microsoft.com/office/drawing/2014/main" id="{42A07688-8966-BA2E-6A78-7ED60579142A}"/>
                  </a:ext>
                </a:extLst>
              </p:cNvPr>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a:blip r:embed="rId6"/>
                <a:stretch>
                  <a:fillRect/>
                </a:stretch>
              </a:blipFill>
            </p:spPr>
            <p:txBody>
              <a:bodyPr/>
              <a:lstStyle/>
              <a:p>
                <a:r>
                  <a:rPr lang="ru-RU">
                    <a:noFill/>
                  </a:rPr>
                  <a:t> </a:t>
                </a:r>
              </a:p>
            </p:txBody>
          </p:sp>
        </mc:Fallback>
      </mc:AlternateContent>
      <p:sp>
        <p:nvSpPr>
          <p:cNvPr id="37" name="Прямоугольник: скругленные углы 36">
            <a:extLst>
              <a:ext uri="{FF2B5EF4-FFF2-40B4-BE49-F238E27FC236}">
                <a16:creationId xmlns:a16="http://schemas.microsoft.com/office/drawing/2014/main" id="{7B245F0A-E476-D637-4201-CDAF89A34A9F}"/>
              </a:ext>
            </a:extLst>
          </p:cNvPr>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a:extLst>
              <a:ext uri="{FF2B5EF4-FFF2-40B4-BE49-F238E27FC236}">
                <a16:creationId xmlns:a16="http://schemas.microsoft.com/office/drawing/2014/main" id="{6726575F-2C16-9831-EFBE-BE68C313D6F8}"/>
              </a:ext>
            </a:extLst>
          </p:cNvPr>
          <p:cNvCxnSpPr>
            <a:cxnSpLocks/>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AF670327-26BE-99C9-1A26-701EFFEDB446}"/>
              </a:ext>
            </a:extLst>
          </p:cNvPr>
          <p:cNvCxnSpPr>
            <a:cxnSpLocks/>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ABBE580-9FCD-C5B4-3D76-15096282B95A}"/>
                  </a:ext>
                </a:extLst>
              </p:cNvPr>
              <p:cNvSpPr txBox="1"/>
              <p:nvPr/>
            </p:nvSpPr>
            <p:spPr>
              <a:xfrm>
                <a:off x="4423220"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a:extLst>
                  <a:ext uri="{FF2B5EF4-FFF2-40B4-BE49-F238E27FC236}">
                    <a16:creationId xmlns:a16="http://schemas.microsoft.com/office/drawing/2014/main" id="{9ABBE580-9FCD-C5B4-3D76-15096282B95A}"/>
                  </a:ext>
                </a:extLst>
              </p:cNvPr>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E0CA0AE8-3ADF-F71B-3668-B7B280092EB3}"/>
                  </a:ext>
                </a:extLst>
              </p:cNvPr>
              <p:cNvSpPr txBox="1"/>
              <p:nvPr/>
            </p:nvSpPr>
            <p:spPr>
              <a:xfrm>
                <a:off x="4423220"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a:extLst>
                  <a:ext uri="{FF2B5EF4-FFF2-40B4-BE49-F238E27FC236}">
                    <a16:creationId xmlns:a16="http://schemas.microsoft.com/office/drawing/2014/main" id="{E0CA0AE8-3ADF-F71B-3668-B7B280092EB3}"/>
                  </a:ext>
                </a:extLst>
              </p:cNvPr>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a:blip r:embed="rId8"/>
                <a:stretch>
                  <a:fillRect/>
                </a:stretch>
              </a:blipFill>
            </p:spPr>
            <p:txBody>
              <a:bodyPr/>
              <a:lstStyle/>
              <a:p>
                <a:r>
                  <a:rPr lang="ru-RU">
                    <a:noFill/>
                  </a:rPr>
                  <a:t> </a:t>
                </a:r>
              </a:p>
            </p:txBody>
          </p:sp>
        </mc:Fallback>
      </mc:AlternateContent>
      <p:sp>
        <p:nvSpPr>
          <p:cNvPr id="42" name="Прямоугольник: скругленные углы 41">
            <a:extLst>
              <a:ext uri="{FF2B5EF4-FFF2-40B4-BE49-F238E27FC236}">
                <a16:creationId xmlns:a16="http://schemas.microsoft.com/office/drawing/2014/main" id="{3745D01D-DE83-F108-3408-F607490D30BB}"/>
              </a:ext>
            </a:extLst>
          </p:cNvPr>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a:extLst>
              <a:ext uri="{FF2B5EF4-FFF2-40B4-BE49-F238E27FC236}">
                <a16:creationId xmlns:a16="http://schemas.microsoft.com/office/drawing/2014/main" id="{16F44309-3125-BFBB-22F7-FC97BBA570EB}"/>
              </a:ext>
            </a:extLst>
          </p:cNvPr>
          <p:cNvCxnSpPr>
            <a:cxnSpLocks/>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BD5C5D5B-569F-CE7C-52DF-86AECE39F22D}"/>
              </a:ext>
            </a:extLst>
          </p:cNvPr>
          <p:cNvCxnSpPr>
            <a:cxnSpLocks/>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BF5F0008-D203-DE74-00E1-43B5501F0EAE}"/>
                  </a:ext>
                </a:extLst>
              </p:cNvPr>
              <p:cNvSpPr txBox="1"/>
              <p:nvPr/>
            </p:nvSpPr>
            <p:spPr>
              <a:xfrm>
                <a:off x="5859296" y="316454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a:extLst>
                  <a:ext uri="{FF2B5EF4-FFF2-40B4-BE49-F238E27FC236}">
                    <a16:creationId xmlns:a16="http://schemas.microsoft.com/office/drawing/2014/main" id="{BF5F0008-D203-DE74-00E1-43B5501F0EAE}"/>
                  </a:ext>
                </a:extLst>
              </p:cNvPr>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0E71D184-A4E0-17B3-1E70-B928D0265E2F}"/>
                  </a:ext>
                </a:extLst>
              </p:cNvPr>
              <p:cNvSpPr txBox="1"/>
              <p:nvPr/>
            </p:nvSpPr>
            <p:spPr>
              <a:xfrm>
                <a:off x="5859296" y="171720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a:extLst>
                  <a:ext uri="{FF2B5EF4-FFF2-40B4-BE49-F238E27FC236}">
                    <a16:creationId xmlns:a16="http://schemas.microsoft.com/office/drawing/2014/main" id="{0E71D184-A4E0-17B3-1E70-B928D0265E2F}"/>
                  </a:ext>
                </a:extLst>
              </p:cNvPr>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a:blip r:embed="rId10"/>
                <a:stretch>
                  <a:fillRect/>
                </a:stretch>
              </a:blipFill>
            </p:spPr>
            <p:txBody>
              <a:bodyPr/>
              <a:lstStyle/>
              <a:p>
                <a:r>
                  <a:rPr lang="ru-RU">
                    <a:noFill/>
                  </a:rPr>
                  <a:t> </a:t>
                </a:r>
              </a:p>
            </p:txBody>
          </p:sp>
        </mc:Fallback>
      </mc:AlternateContent>
      <p:cxnSp>
        <p:nvCxnSpPr>
          <p:cNvPr id="2" name="Прямая со стрелкой 1">
            <a:extLst>
              <a:ext uri="{FF2B5EF4-FFF2-40B4-BE49-F238E27FC236}">
                <a16:creationId xmlns:a16="http://schemas.microsoft.com/office/drawing/2014/main" id="{32A070FA-2AA5-DC17-921A-C564CF0BB812}"/>
              </a:ext>
            </a:extLst>
          </p:cNvPr>
          <p:cNvCxnSpPr>
            <a:cxnSpLocks/>
            <a:stCxn id="31" idx="3"/>
            <a:endCxn id="37" idx="1"/>
          </p:cNvCxnSpPr>
          <p:nvPr/>
        </p:nvCxnSpPr>
        <p:spPr>
          <a:xfrm>
            <a:off x="3494388" y="2571750"/>
            <a:ext cx="7212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a:extLst>
              <a:ext uri="{FF2B5EF4-FFF2-40B4-BE49-F238E27FC236}">
                <a16:creationId xmlns:a16="http://schemas.microsoft.com/office/drawing/2014/main" id="{93247790-A3CA-387F-5594-4A361B768E5C}"/>
              </a:ext>
            </a:extLst>
          </p:cNvPr>
          <p:cNvCxnSpPr>
            <a:cxnSpLocks/>
            <a:stCxn id="37" idx="3"/>
            <a:endCxn id="42" idx="1"/>
          </p:cNvCxnSpPr>
          <p:nvPr/>
        </p:nvCxnSpPr>
        <p:spPr>
          <a:xfrm>
            <a:off x="4935620" y="2571750"/>
            <a:ext cx="716076" cy="29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a:extLst>
              <a:ext uri="{FF2B5EF4-FFF2-40B4-BE49-F238E27FC236}">
                <a16:creationId xmlns:a16="http://schemas.microsoft.com/office/drawing/2014/main" id="{1FC87069-1A5E-A89E-8888-32C3FE855EAE}"/>
              </a:ext>
            </a:extLst>
          </p:cNvPr>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22165ED3-2776-FD87-676B-BE71A2DB4BDD}"/>
                  </a:ext>
                </a:extLst>
              </p:cNvPr>
              <p:cNvSpPr txBox="1"/>
              <p:nvPr/>
            </p:nvSpPr>
            <p:spPr>
              <a:xfrm>
                <a:off x="1639495" y="244376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a:extLst>
                  <a:ext uri="{FF2B5EF4-FFF2-40B4-BE49-F238E27FC236}">
                    <a16:creationId xmlns:a16="http://schemas.microsoft.com/office/drawing/2014/main" id="{22165ED3-2776-FD87-676B-BE71A2DB4BDD}"/>
                  </a:ext>
                </a:extLst>
              </p:cNvPr>
              <p:cNvSpPr txBox="1">
                <a:spLocks noRot="1" noChangeAspect="1" noMove="1" noResize="1" noEditPoints="1" noAdjustHandles="1" noChangeArrowheads="1" noChangeShapeType="1" noTextEdit="1"/>
              </p:cNvSpPr>
              <p:nvPr/>
            </p:nvSpPr>
            <p:spPr>
              <a:xfrm>
                <a:off x="1639495" y="2443762"/>
                <a:ext cx="304800" cy="253916"/>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D114FAC-560F-0755-BE52-C9AAD52DA11F}"/>
                  </a:ext>
                </a:extLst>
              </p:cNvPr>
              <p:cNvSpPr txBox="1"/>
              <p:nvPr/>
            </p:nvSpPr>
            <p:spPr>
              <a:xfrm>
                <a:off x="2963086" y="1915674"/>
                <a:ext cx="340528" cy="259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5" name="TextBox 4">
                <a:extLst>
                  <a:ext uri="{FF2B5EF4-FFF2-40B4-BE49-F238E27FC236}">
                    <a16:creationId xmlns:a16="http://schemas.microsoft.com/office/drawing/2014/main" id="{4D114FAC-560F-0755-BE52-C9AAD52DA11F}"/>
                  </a:ext>
                </a:extLst>
              </p:cNvPr>
              <p:cNvSpPr txBox="1">
                <a:spLocks noRot="1" noChangeAspect="1" noMove="1" noResize="1" noEditPoints="1" noAdjustHandles="1" noChangeArrowheads="1" noChangeShapeType="1" noTextEdit="1"/>
              </p:cNvSpPr>
              <p:nvPr/>
            </p:nvSpPr>
            <p:spPr>
              <a:xfrm>
                <a:off x="2963086" y="1915674"/>
                <a:ext cx="340528" cy="25936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EBD6CF9-AEA0-674C-ECCB-CF946FDFA8E8}"/>
                  </a:ext>
                </a:extLst>
              </p:cNvPr>
              <p:cNvSpPr txBox="1"/>
              <p:nvPr/>
            </p:nvSpPr>
            <p:spPr>
              <a:xfrm>
                <a:off x="3501046" y="2315143"/>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0</m:t>
                          </m:r>
                        </m:sub>
                      </m:sSub>
                    </m:oMath>
                  </m:oMathPara>
                </a14:m>
                <a:endParaRPr lang="ru-RU" sz="1050" b="1" dirty="0"/>
              </a:p>
            </p:txBody>
          </p:sp>
        </mc:Choice>
        <mc:Fallback>
          <p:sp>
            <p:nvSpPr>
              <p:cNvPr id="7" name="TextBox 6">
                <a:extLst>
                  <a:ext uri="{FF2B5EF4-FFF2-40B4-BE49-F238E27FC236}">
                    <a16:creationId xmlns:a16="http://schemas.microsoft.com/office/drawing/2014/main" id="{3EBD6CF9-AEA0-674C-ECCB-CF946FDFA8E8}"/>
                  </a:ext>
                </a:extLst>
              </p:cNvPr>
              <p:cNvSpPr txBox="1">
                <a:spLocks noRot="1" noChangeAspect="1" noMove="1" noResize="1" noEditPoints="1" noAdjustHandles="1" noChangeArrowheads="1" noChangeShapeType="1" noTextEdit="1"/>
              </p:cNvSpPr>
              <p:nvPr/>
            </p:nvSpPr>
            <p:spPr>
              <a:xfrm>
                <a:off x="3501046" y="2315143"/>
                <a:ext cx="304800" cy="253916"/>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29D059B-5131-788B-0398-F97A30E18BE0}"/>
                  </a:ext>
                </a:extLst>
              </p:cNvPr>
              <p:cNvSpPr txBox="1"/>
              <p:nvPr/>
            </p:nvSpPr>
            <p:spPr>
              <a:xfrm>
                <a:off x="4942134" y="2317459"/>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1</m:t>
                          </m:r>
                        </m:sub>
                      </m:sSub>
                    </m:oMath>
                  </m:oMathPara>
                </a14:m>
                <a:endParaRPr lang="ru-RU" sz="1050" b="1" dirty="0"/>
              </a:p>
            </p:txBody>
          </p:sp>
        </mc:Choice>
        <mc:Fallback>
          <p:sp>
            <p:nvSpPr>
              <p:cNvPr id="8" name="TextBox 7">
                <a:extLst>
                  <a:ext uri="{FF2B5EF4-FFF2-40B4-BE49-F238E27FC236}">
                    <a16:creationId xmlns:a16="http://schemas.microsoft.com/office/drawing/2014/main" id="{B29D059B-5131-788B-0398-F97A30E18BE0}"/>
                  </a:ext>
                </a:extLst>
              </p:cNvPr>
              <p:cNvSpPr txBox="1">
                <a:spLocks noRot="1" noChangeAspect="1" noMove="1" noResize="1" noEditPoints="1" noAdjustHandles="1" noChangeArrowheads="1" noChangeShapeType="1" noTextEdit="1"/>
              </p:cNvSpPr>
              <p:nvPr/>
            </p:nvSpPr>
            <p:spPr>
              <a:xfrm>
                <a:off x="4942134" y="2317459"/>
                <a:ext cx="304800" cy="253916"/>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29722CA-D8BE-A27C-75D8-BD4DE892675A}"/>
                  </a:ext>
                </a:extLst>
              </p:cNvPr>
              <p:cNvSpPr txBox="1"/>
              <p:nvPr/>
            </p:nvSpPr>
            <p:spPr>
              <a:xfrm>
                <a:off x="4408232" y="1915674"/>
                <a:ext cx="340528" cy="259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13" name="TextBox 12">
                <a:extLst>
                  <a:ext uri="{FF2B5EF4-FFF2-40B4-BE49-F238E27FC236}">
                    <a16:creationId xmlns:a16="http://schemas.microsoft.com/office/drawing/2014/main" id="{629722CA-D8BE-A27C-75D8-BD4DE892675A}"/>
                  </a:ext>
                </a:extLst>
              </p:cNvPr>
              <p:cNvSpPr txBox="1">
                <a:spLocks noRot="1" noChangeAspect="1" noMove="1" noResize="1" noEditPoints="1" noAdjustHandles="1" noChangeArrowheads="1" noChangeShapeType="1" noTextEdit="1"/>
              </p:cNvSpPr>
              <p:nvPr/>
            </p:nvSpPr>
            <p:spPr>
              <a:xfrm>
                <a:off x="4408232" y="1915674"/>
                <a:ext cx="340528" cy="25936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7057089-9221-5D0E-0A30-EE17943B6511}"/>
                  </a:ext>
                </a:extLst>
              </p:cNvPr>
              <p:cNvSpPr txBox="1"/>
              <p:nvPr/>
            </p:nvSpPr>
            <p:spPr>
              <a:xfrm>
                <a:off x="5844945" y="1915674"/>
                <a:ext cx="340528" cy="259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24" name="TextBox 23">
                <a:extLst>
                  <a:ext uri="{FF2B5EF4-FFF2-40B4-BE49-F238E27FC236}">
                    <a16:creationId xmlns:a16="http://schemas.microsoft.com/office/drawing/2014/main" id="{77057089-9221-5D0E-0A30-EE17943B6511}"/>
                  </a:ext>
                </a:extLst>
              </p:cNvPr>
              <p:cNvSpPr txBox="1">
                <a:spLocks noRot="1" noChangeAspect="1" noMove="1" noResize="1" noEditPoints="1" noAdjustHandles="1" noChangeArrowheads="1" noChangeShapeType="1" noTextEdit="1"/>
              </p:cNvSpPr>
              <p:nvPr/>
            </p:nvSpPr>
            <p:spPr>
              <a:xfrm>
                <a:off x="5844945" y="1915674"/>
                <a:ext cx="340528" cy="25936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4430F7F6-FF34-889D-2652-D4F6953C786C}"/>
                  </a:ext>
                </a:extLst>
              </p:cNvPr>
              <p:cNvSpPr txBox="1"/>
              <p:nvPr/>
            </p:nvSpPr>
            <p:spPr>
              <a:xfrm>
                <a:off x="3687054" y="2445948"/>
                <a:ext cx="340528" cy="259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𝑠</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27" name="TextBox 26">
                <a:extLst>
                  <a:ext uri="{FF2B5EF4-FFF2-40B4-BE49-F238E27FC236}">
                    <a16:creationId xmlns:a16="http://schemas.microsoft.com/office/drawing/2014/main" id="{4430F7F6-FF34-889D-2652-D4F6953C786C}"/>
                  </a:ext>
                </a:extLst>
              </p:cNvPr>
              <p:cNvSpPr txBox="1">
                <a:spLocks noRot="1" noChangeAspect="1" noMove="1" noResize="1" noEditPoints="1" noAdjustHandles="1" noChangeArrowheads="1" noChangeShapeType="1" noTextEdit="1"/>
              </p:cNvSpPr>
              <p:nvPr/>
            </p:nvSpPr>
            <p:spPr>
              <a:xfrm>
                <a:off x="3687054" y="2445948"/>
                <a:ext cx="340528" cy="259366"/>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DDE020B-25A7-9A67-2780-BA886B043D8E}"/>
                  </a:ext>
                </a:extLst>
              </p:cNvPr>
              <p:cNvSpPr txBox="1"/>
              <p:nvPr/>
            </p:nvSpPr>
            <p:spPr>
              <a:xfrm>
                <a:off x="5133130" y="2442101"/>
                <a:ext cx="340528" cy="259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𝑠</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30" name="TextBox 29">
                <a:extLst>
                  <a:ext uri="{FF2B5EF4-FFF2-40B4-BE49-F238E27FC236}">
                    <a16:creationId xmlns:a16="http://schemas.microsoft.com/office/drawing/2014/main" id="{CDDE020B-25A7-9A67-2780-BA886B043D8E}"/>
                  </a:ext>
                </a:extLst>
              </p:cNvPr>
              <p:cNvSpPr txBox="1">
                <a:spLocks noRot="1" noChangeAspect="1" noMove="1" noResize="1" noEditPoints="1" noAdjustHandles="1" noChangeArrowheads="1" noChangeShapeType="1" noTextEdit="1"/>
              </p:cNvSpPr>
              <p:nvPr/>
            </p:nvSpPr>
            <p:spPr>
              <a:xfrm>
                <a:off x="5133130" y="2442101"/>
                <a:ext cx="340528" cy="259366"/>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ADD1B56-DAB6-6897-2E1F-BE816C3F31C4}"/>
                  </a:ext>
                </a:extLst>
              </p:cNvPr>
              <p:cNvSpPr txBox="1"/>
              <p:nvPr/>
            </p:nvSpPr>
            <p:spPr>
              <a:xfrm>
                <a:off x="2962794" y="2887775"/>
                <a:ext cx="340528" cy="265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h</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35" name="TextBox 34">
                <a:extLst>
                  <a:ext uri="{FF2B5EF4-FFF2-40B4-BE49-F238E27FC236}">
                    <a16:creationId xmlns:a16="http://schemas.microsoft.com/office/drawing/2014/main" id="{EADD1B56-DAB6-6897-2E1F-BE816C3F31C4}"/>
                  </a:ext>
                </a:extLst>
              </p:cNvPr>
              <p:cNvSpPr txBox="1">
                <a:spLocks noRot="1" noChangeAspect="1" noMove="1" noResize="1" noEditPoints="1" noAdjustHandles="1" noChangeArrowheads="1" noChangeShapeType="1" noTextEdit="1"/>
              </p:cNvSpPr>
              <p:nvPr/>
            </p:nvSpPr>
            <p:spPr>
              <a:xfrm>
                <a:off x="2962794" y="2887775"/>
                <a:ext cx="340528" cy="265970"/>
              </a:xfrm>
              <a:prstGeom prst="rect">
                <a:avLst/>
              </a:prstGeom>
              <a:blipFill>
                <a:blip r:embed="rId1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C6998D79-FC2D-1149-1850-321CB4D096A4}"/>
                  </a:ext>
                </a:extLst>
              </p:cNvPr>
              <p:cNvSpPr txBox="1"/>
              <p:nvPr/>
            </p:nvSpPr>
            <p:spPr>
              <a:xfrm>
                <a:off x="4402240" y="2885127"/>
                <a:ext cx="340528" cy="265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h</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47" name="TextBox 46">
                <a:extLst>
                  <a:ext uri="{FF2B5EF4-FFF2-40B4-BE49-F238E27FC236}">
                    <a16:creationId xmlns:a16="http://schemas.microsoft.com/office/drawing/2014/main" id="{C6998D79-FC2D-1149-1850-321CB4D096A4}"/>
                  </a:ext>
                </a:extLst>
              </p:cNvPr>
              <p:cNvSpPr txBox="1">
                <a:spLocks noRot="1" noChangeAspect="1" noMove="1" noResize="1" noEditPoints="1" noAdjustHandles="1" noChangeArrowheads="1" noChangeShapeType="1" noTextEdit="1"/>
              </p:cNvSpPr>
              <p:nvPr/>
            </p:nvSpPr>
            <p:spPr>
              <a:xfrm>
                <a:off x="4402240" y="2885127"/>
                <a:ext cx="340528" cy="265970"/>
              </a:xfrm>
              <a:prstGeom prst="rect">
                <a:avLst/>
              </a:prstGeom>
              <a:blipFill>
                <a:blip r:embed="rId18"/>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467D9AEE-C2DA-3C46-6915-330D64760113}"/>
                  </a:ext>
                </a:extLst>
              </p:cNvPr>
              <p:cNvSpPr txBox="1"/>
              <p:nvPr/>
            </p:nvSpPr>
            <p:spPr>
              <a:xfrm>
                <a:off x="5853064" y="2889507"/>
                <a:ext cx="340528" cy="265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h</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48" name="TextBox 47">
                <a:extLst>
                  <a:ext uri="{FF2B5EF4-FFF2-40B4-BE49-F238E27FC236}">
                    <a16:creationId xmlns:a16="http://schemas.microsoft.com/office/drawing/2014/main" id="{467D9AEE-C2DA-3C46-6915-330D64760113}"/>
                  </a:ext>
                </a:extLst>
              </p:cNvPr>
              <p:cNvSpPr txBox="1">
                <a:spLocks noRot="1" noChangeAspect="1" noMove="1" noResize="1" noEditPoints="1" noAdjustHandles="1" noChangeArrowheads="1" noChangeShapeType="1" noTextEdit="1"/>
              </p:cNvSpPr>
              <p:nvPr/>
            </p:nvSpPr>
            <p:spPr>
              <a:xfrm>
                <a:off x="5853064" y="2889507"/>
                <a:ext cx="340528" cy="265970"/>
              </a:xfrm>
              <a:prstGeom prst="rect">
                <a:avLst/>
              </a:prstGeom>
              <a:blipFill>
                <a:blip r:embed="rId18"/>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330F505-86C4-2230-C432-2D131246A8B5}"/>
                  </a:ext>
                </a:extLst>
              </p:cNvPr>
              <p:cNvSpPr txBox="1"/>
              <p:nvPr/>
            </p:nvSpPr>
            <p:spPr>
              <a:xfrm>
                <a:off x="2981988" y="3601635"/>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0" i="1" smtClean="0">
                              <a:latin typeface="Cambria Math" panose="02040503050406030204" pitchFamily="18" charset="0"/>
                            </a:rPr>
                            <m:t>𝑙</m:t>
                          </m:r>
                        </m:e>
                        <m:sub>
                          <m:r>
                            <a:rPr lang="en-US" sz="1050" b="0" i="1" smtClean="0">
                              <a:latin typeface="Cambria Math" panose="02040503050406030204" pitchFamily="18" charset="0"/>
                            </a:rPr>
                            <m:t>0</m:t>
                          </m:r>
                        </m:sub>
                      </m:sSub>
                    </m:oMath>
                  </m:oMathPara>
                </a14:m>
                <a:endParaRPr lang="ru-RU" sz="1050" b="1" dirty="0"/>
              </a:p>
            </p:txBody>
          </p:sp>
        </mc:Choice>
        <mc:Fallback>
          <p:sp>
            <p:nvSpPr>
              <p:cNvPr id="4" name="TextBox 3">
                <a:extLst>
                  <a:ext uri="{FF2B5EF4-FFF2-40B4-BE49-F238E27FC236}">
                    <a16:creationId xmlns:a16="http://schemas.microsoft.com/office/drawing/2014/main" id="{4330F505-86C4-2230-C432-2D131246A8B5}"/>
                  </a:ext>
                </a:extLst>
              </p:cNvPr>
              <p:cNvSpPr txBox="1">
                <a:spLocks noRot="1" noChangeAspect="1" noMove="1" noResize="1" noEditPoints="1" noAdjustHandles="1" noChangeArrowheads="1" noChangeShapeType="1" noTextEdit="1"/>
              </p:cNvSpPr>
              <p:nvPr/>
            </p:nvSpPr>
            <p:spPr>
              <a:xfrm>
                <a:off x="2981988" y="3601635"/>
                <a:ext cx="304800" cy="253916"/>
              </a:xfrm>
              <a:prstGeom prst="rect">
                <a:avLst/>
              </a:prstGeom>
              <a:blipFill>
                <a:blip r:embed="rId1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254E51E-5C4C-153F-357B-97C7BA22F69D}"/>
                  </a:ext>
                </a:extLst>
              </p:cNvPr>
              <p:cNvSpPr txBox="1"/>
              <p:nvPr/>
            </p:nvSpPr>
            <p:spPr>
              <a:xfrm>
                <a:off x="4423220" y="3601635"/>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0" i="1" smtClean="0">
                              <a:latin typeface="Cambria Math" panose="02040503050406030204" pitchFamily="18" charset="0"/>
                            </a:rPr>
                            <m:t>𝑙</m:t>
                          </m:r>
                        </m:e>
                        <m:sub>
                          <m:r>
                            <a:rPr lang="en-US" sz="1050" b="0" i="1" smtClean="0">
                              <a:latin typeface="Cambria Math" panose="02040503050406030204" pitchFamily="18" charset="0"/>
                            </a:rPr>
                            <m:t>1</m:t>
                          </m:r>
                        </m:sub>
                      </m:sSub>
                    </m:oMath>
                  </m:oMathPara>
                </a14:m>
                <a:endParaRPr lang="ru-RU" sz="1050" b="1" dirty="0"/>
              </a:p>
            </p:txBody>
          </p:sp>
        </mc:Choice>
        <mc:Fallback>
          <p:sp>
            <p:nvSpPr>
              <p:cNvPr id="10" name="TextBox 9">
                <a:extLst>
                  <a:ext uri="{FF2B5EF4-FFF2-40B4-BE49-F238E27FC236}">
                    <a16:creationId xmlns:a16="http://schemas.microsoft.com/office/drawing/2014/main" id="{A254E51E-5C4C-153F-357B-97C7BA22F69D}"/>
                  </a:ext>
                </a:extLst>
              </p:cNvPr>
              <p:cNvSpPr txBox="1">
                <a:spLocks noRot="1" noChangeAspect="1" noMove="1" noResize="1" noEditPoints="1" noAdjustHandles="1" noChangeArrowheads="1" noChangeShapeType="1" noTextEdit="1"/>
              </p:cNvSpPr>
              <p:nvPr/>
            </p:nvSpPr>
            <p:spPr>
              <a:xfrm>
                <a:off x="4423220" y="3601635"/>
                <a:ext cx="304800" cy="253916"/>
              </a:xfrm>
              <a:prstGeom prst="rect">
                <a:avLst/>
              </a:prstGeom>
              <a:blipFill>
                <a:blip r:embed="rId20"/>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7C41EB6-7EB5-D992-536D-1A08C3A12B79}"/>
                  </a:ext>
                </a:extLst>
              </p:cNvPr>
              <p:cNvSpPr txBox="1"/>
              <p:nvPr/>
            </p:nvSpPr>
            <p:spPr>
              <a:xfrm>
                <a:off x="5859296" y="3604571"/>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0" i="1" smtClean="0">
                              <a:latin typeface="Cambria Math" panose="02040503050406030204" pitchFamily="18" charset="0"/>
                            </a:rPr>
                            <m:t>𝑙</m:t>
                          </m:r>
                        </m:e>
                        <m:sub>
                          <m:r>
                            <a:rPr lang="en-US" sz="1050" b="0" i="1" smtClean="0">
                              <a:latin typeface="Cambria Math" panose="02040503050406030204" pitchFamily="18" charset="0"/>
                            </a:rPr>
                            <m:t>2</m:t>
                          </m:r>
                        </m:sub>
                      </m:sSub>
                    </m:oMath>
                  </m:oMathPara>
                </a14:m>
                <a:endParaRPr lang="ru-RU" sz="1050" b="1" dirty="0"/>
              </a:p>
            </p:txBody>
          </p:sp>
        </mc:Choice>
        <mc:Fallback>
          <p:sp>
            <p:nvSpPr>
              <p:cNvPr id="12" name="TextBox 11">
                <a:extLst>
                  <a:ext uri="{FF2B5EF4-FFF2-40B4-BE49-F238E27FC236}">
                    <a16:creationId xmlns:a16="http://schemas.microsoft.com/office/drawing/2014/main" id="{77C41EB6-7EB5-D992-536D-1A08C3A12B79}"/>
                  </a:ext>
                </a:extLst>
              </p:cNvPr>
              <p:cNvSpPr txBox="1">
                <a:spLocks noRot="1" noChangeAspect="1" noMove="1" noResize="1" noEditPoints="1" noAdjustHandles="1" noChangeArrowheads="1" noChangeShapeType="1" noTextEdit="1"/>
              </p:cNvSpPr>
              <p:nvPr/>
            </p:nvSpPr>
            <p:spPr>
              <a:xfrm>
                <a:off x="5859296" y="3604571"/>
                <a:ext cx="304800" cy="253916"/>
              </a:xfrm>
              <a:prstGeom prst="rect">
                <a:avLst/>
              </a:prstGeom>
              <a:blipFill>
                <a:blip r:embed="rId21"/>
                <a:stretch>
                  <a:fillRect/>
                </a:stretch>
              </a:blipFill>
            </p:spPr>
            <p:txBody>
              <a:bodyPr/>
              <a:lstStyle/>
              <a:p>
                <a:r>
                  <a:rPr lang="ru-RU">
                    <a:noFill/>
                  </a:rPr>
                  <a:t> </a:t>
                </a:r>
              </a:p>
            </p:txBody>
          </p:sp>
        </mc:Fallback>
      </mc:AlternateContent>
      <p:cxnSp>
        <p:nvCxnSpPr>
          <p:cNvPr id="49" name="Прямая со стрелкой 48">
            <a:extLst>
              <a:ext uri="{FF2B5EF4-FFF2-40B4-BE49-F238E27FC236}">
                <a16:creationId xmlns:a16="http://schemas.microsoft.com/office/drawing/2014/main" id="{D2B4F262-D000-C462-6E3B-1136A4557EF9}"/>
              </a:ext>
            </a:extLst>
          </p:cNvPr>
          <p:cNvCxnSpPr>
            <a:cxnSpLocks/>
            <a:stCxn id="34" idx="2"/>
            <a:endCxn id="4" idx="0"/>
          </p:cNvCxnSpPr>
          <p:nvPr/>
        </p:nvCxnSpPr>
        <p:spPr>
          <a:xfrm>
            <a:off x="3134388" y="3415528"/>
            <a:ext cx="0" cy="1861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Прямая со стрелкой 51">
            <a:extLst>
              <a:ext uri="{FF2B5EF4-FFF2-40B4-BE49-F238E27FC236}">
                <a16:creationId xmlns:a16="http://schemas.microsoft.com/office/drawing/2014/main" id="{B46E93C2-C8C8-2173-E24C-4BC632F8DA37}"/>
              </a:ext>
            </a:extLst>
          </p:cNvPr>
          <p:cNvCxnSpPr>
            <a:cxnSpLocks/>
            <a:stCxn id="40" idx="2"/>
            <a:endCxn id="10" idx="0"/>
          </p:cNvCxnSpPr>
          <p:nvPr/>
        </p:nvCxnSpPr>
        <p:spPr>
          <a:xfrm>
            <a:off x="4575620" y="3415528"/>
            <a:ext cx="0" cy="1861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Прямая со стрелкой 54">
            <a:extLst>
              <a:ext uri="{FF2B5EF4-FFF2-40B4-BE49-F238E27FC236}">
                <a16:creationId xmlns:a16="http://schemas.microsoft.com/office/drawing/2014/main" id="{72ED62B2-6C0D-0FD4-6B29-B8896370C084}"/>
              </a:ext>
            </a:extLst>
          </p:cNvPr>
          <p:cNvCxnSpPr>
            <a:cxnSpLocks/>
            <a:stCxn id="45" idx="2"/>
            <a:endCxn id="12" idx="0"/>
          </p:cNvCxnSpPr>
          <p:nvPr/>
        </p:nvCxnSpPr>
        <p:spPr>
          <a:xfrm>
            <a:off x="6011696" y="3418464"/>
            <a:ext cx="0" cy="1861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D1AA6703-4F2F-C690-B608-773494763282}"/>
                  </a:ext>
                </a:extLst>
              </p:cNvPr>
              <p:cNvSpPr txBox="1"/>
              <p:nvPr/>
            </p:nvSpPr>
            <p:spPr>
              <a:xfrm>
                <a:off x="6744756" y="3444421"/>
                <a:ext cx="900381" cy="5636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𝐿</m:t>
                      </m:r>
                      <m:r>
                        <a:rPr lang="en-US" sz="1050" b="1" i="1" smtClean="0">
                          <a:latin typeface="Cambria Math" panose="02040503050406030204" pitchFamily="18" charset="0"/>
                        </a:rPr>
                        <m:t>=</m:t>
                      </m:r>
                      <m:nary>
                        <m:naryPr>
                          <m:chr m:val="∑"/>
                          <m:ctrlPr>
                            <a:rPr lang="en-US" sz="1050" b="1" i="1" smtClean="0">
                              <a:latin typeface="Cambria Math" panose="02040503050406030204" pitchFamily="18" charset="0"/>
                            </a:rPr>
                          </m:ctrlPr>
                        </m:naryPr>
                        <m:sub>
                          <m:r>
                            <m:rPr>
                              <m:brk m:alnAt="23"/>
                            </m:rPr>
                            <a:rPr lang="en-US" sz="1050" b="0" i="1" smtClean="0">
                              <a:latin typeface="Cambria Math" panose="02040503050406030204" pitchFamily="18" charset="0"/>
                            </a:rPr>
                            <m:t>𝑡</m:t>
                          </m:r>
                        </m:sub>
                        <m:sup/>
                        <m:e>
                          <m:sSub>
                            <m:sSubPr>
                              <m:ctrlPr>
                                <a:rPr lang="en-US" sz="1050" i="1">
                                  <a:latin typeface="Cambria Math" panose="02040503050406030204" pitchFamily="18" charset="0"/>
                                </a:rPr>
                              </m:ctrlPr>
                            </m:sSubPr>
                            <m:e>
                              <m:r>
                                <a:rPr lang="en-US" sz="1050" b="0" i="1">
                                  <a:latin typeface="Cambria Math" panose="02040503050406030204" pitchFamily="18" charset="0"/>
                                </a:rPr>
                                <m:t>𝑙</m:t>
                              </m:r>
                            </m:e>
                            <m:sub>
                              <m:r>
                                <a:rPr lang="en-US" sz="1050" b="0" i="1" smtClean="0">
                                  <a:latin typeface="Cambria Math" panose="02040503050406030204" pitchFamily="18" charset="0"/>
                                </a:rPr>
                                <m:t>𝑡</m:t>
                              </m:r>
                            </m:sub>
                          </m:sSub>
                        </m:e>
                      </m:nary>
                    </m:oMath>
                  </m:oMathPara>
                </a14:m>
                <a:endParaRPr lang="ru-RU" sz="1050" b="1" dirty="0"/>
              </a:p>
            </p:txBody>
          </p:sp>
        </mc:Choice>
        <mc:Fallback>
          <p:sp>
            <p:nvSpPr>
              <p:cNvPr id="58" name="TextBox 57">
                <a:extLst>
                  <a:ext uri="{FF2B5EF4-FFF2-40B4-BE49-F238E27FC236}">
                    <a16:creationId xmlns:a16="http://schemas.microsoft.com/office/drawing/2014/main" id="{D1AA6703-4F2F-C690-B608-773494763282}"/>
                  </a:ext>
                </a:extLst>
              </p:cNvPr>
              <p:cNvSpPr txBox="1">
                <a:spLocks noRot="1" noChangeAspect="1" noMove="1" noResize="1" noEditPoints="1" noAdjustHandles="1" noChangeArrowheads="1" noChangeShapeType="1" noTextEdit="1"/>
              </p:cNvSpPr>
              <p:nvPr/>
            </p:nvSpPr>
            <p:spPr>
              <a:xfrm>
                <a:off x="6744756" y="3444421"/>
                <a:ext cx="900381" cy="563680"/>
              </a:xfrm>
              <a:prstGeom prst="rect">
                <a:avLst/>
              </a:prstGeom>
              <a:blipFill>
                <a:blip r:embed="rId22"/>
                <a:stretch>
                  <a:fillRect l="-9459" t="-84783" r="-80405" b="-135870"/>
                </a:stretch>
              </a:blipFill>
            </p:spPr>
            <p:txBody>
              <a:bodyPr/>
              <a:lstStyle/>
              <a:p>
                <a:r>
                  <a:rPr lang="ru-RU">
                    <a:noFill/>
                  </a:rPr>
                  <a:t> </a:t>
                </a:r>
              </a:p>
            </p:txBody>
          </p:sp>
        </mc:Fallback>
      </mc:AlternateContent>
      <p:sp>
        <p:nvSpPr>
          <p:cNvPr id="65" name="TextBox 64">
            <a:extLst>
              <a:ext uri="{FF2B5EF4-FFF2-40B4-BE49-F238E27FC236}">
                <a16:creationId xmlns:a16="http://schemas.microsoft.com/office/drawing/2014/main" id="{0E5519A8-5620-8D97-4AB8-53C0B4C96148}"/>
              </a:ext>
            </a:extLst>
          </p:cNvPr>
          <p:cNvSpPr txBox="1"/>
          <p:nvPr/>
        </p:nvSpPr>
        <p:spPr>
          <a:xfrm>
            <a:off x="599603" y="4046289"/>
            <a:ext cx="2649640" cy="550664"/>
          </a:xfrm>
          <a:prstGeom prst="rect">
            <a:avLst/>
          </a:prstGeom>
          <a:noFill/>
          <a:ln w="4990" cap="flat">
            <a:noFill/>
            <a:prstDash val="solid"/>
            <a:miter/>
          </a:ln>
        </p:spPr>
        <p:txBody>
          <a:bodyPr wrap="square">
            <a:spAutoFit/>
          </a:bodyPr>
          <a:lstStyle/>
          <a:p>
            <a:pPr algn="just">
              <a:lnSpc>
                <a:spcPct val="150000"/>
              </a:lnSpc>
            </a:pPr>
            <a:r>
              <a:rPr lang="en-US" sz="1050" dirty="0">
                <a:solidFill>
                  <a:schemeClr val="tx1">
                    <a:lumMod val="65000"/>
                    <a:lumOff val="35000"/>
                  </a:schemeClr>
                </a:solidFill>
                <a:latin typeface="IBM Plex Sans" panose="020B0503050203000203" pitchFamily="34" charset="0"/>
              </a:rPr>
              <a:t>Many values &gt; 1: exploding</a:t>
            </a:r>
          </a:p>
          <a:p>
            <a:pPr algn="just">
              <a:lnSpc>
                <a:spcPct val="150000"/>
              </a:lnSpc>
            </a:pPr>
            <a:r>
              <a:rPr lang="en-US" sz="1050" dirty="0">
                <a:solidFill>
                  <a:schemeClr val="tx1">
                    <a:lumMod val="65000"/>
                    <a:lumOff val="35000"/>
                  </a:schemeClr>
                </a:solidFill>
                <a:latin typeface="IBM Plex Sans" panose="020B0503050203000203" pitchFamily="34" charset="0"/>
              </a:rPr>
              <a:t>Gradient clipping to scale big gradients</a:t>
            </a:r>
            <a:endParaRPr lang="et-EE" sz="1050" dirty="0">
              <a:solidFill>
                <a:schemeClr val="tx1">
                  <a:lumMod val="65000"/>
                  <a:lumOff val="35000"/>
                </a:schemeClr>
              </a:solidFill>
              <a:latin typeface="IBM Plex Sans" panose="020B0503050203000203" pitchFamily="34" charset="0"/>
            </a:endParaRPr>
          </a:p>
        </p:txBody>
      </p:sp>
      <p:sp>
        <p:nvSpPr>
          <p:cNvPr id="66" name="TextBox 65">
            <a:extLst>
              <a:ext uri="{FF2B5EF4-FFF2-40B4-BE49-F238E27FC236}">
                <a16:creationId xmlns:a16="http://schemas.microsoft.com/office/drawing/2014/main" id="{AD76234F-97BA-589A-9790-8BD675974558}"/>
              </a:ext>
            </a:extLst>
          </p:cNvPr>
          <p:cNvSpPr txBox="1"/>
          <p:nvPr/>
        </p:nvSpPr>
        <p:spPr>
          <a:xfrm>
            <a:off x="6636774" y="1461263"/>
            <a:ext cx="1965889" cy="1035412"/>
          </a:xfrm>
          <a:prstGeom prst="rect">
            <a:avLst/>
          </a:prstGeom>
          <a:noFill/>
          <a:ln w="4990" cap="flat">
            <a:noFill/>
            <a:prstDash val="solid"/>
            <a:miter/>
          </a:ln>
        </p:spPr>
        <p:txBody>
          <a:bodyPr wrap="square">
            <a:spAutoFit/>
          </a:bodyPr>
          <a:lstStyle/>
          <a:p>
            <a:pPr algn="just">
              <a:lnSpc>
                <a:spcPct val="150000"/>
              </a:lnSpc>
            </a:pPr>
            <a:r>
              <a:rPr lang="en-US" sz="1050" dirty="0">
                <a:solidFill>
                  <a:schemeClr val="tx1">
                    <a:lumMod val="65000"/>
                    <a:lumOff val="35000"/>
                  </a:schemeClr>
                </a:solidFill>
                <a:latin typeface="IBM Plex Sans" panose="020B0503050203000203" pitchFamily="34" charset="0"/>
              </a:rPr>
              <a:t>Many values &lt; 1: vanishing</a:t>
            </a:r>
          </a:p>
          <a:p>
            <a:pPr marL="228600" indent="-228600" algn="just">
              <a:lnSpc>
                <a:spcPct val="150000"/>
              </a:lnSpc>
              <a:buAutoNum type="arabicPeriod"/>
            </a:pPr>
            <a:r>
              <a:rPr lang="en-US" sz="1050" dirty="0">
                <a:solidFill>
                  <a:schemeClr val="tx1">
                    <a:lumMod val="65000"/>
                    <a:lumOff val="35000"/>
                  </a:schemeClr>
                </a:solidFill>
                <a:latin typeface="IBM Plex Sans" panose="020B0503050203000203" pitchFamily="34" charset="0"/>
              </a:rPr>
              <a:t>Activation functions</a:t>
            </a:r>
          </a:p>
          <a:p>
            <a:pPr marL="228600" indent="-228600" algn="just">
              <a:lnSpc>
                <a:spcPct val="150000"/>
              </a:lnSpc>
              <a:buAutoNum type="arabicPeriod"/>
            </a:pPr>
            <a:r>
              <a:rPr lang="en-US" sz="1050" dirty="0">
                <a:solidFill>
                  <a:schemeClr val="tx1">
                    <a:lumMod val="65000"/>
                    <a:lumOff val="35000"/>
                  </a:schemeClr>
                </a:solidFill>
                <a:latin typeface="IBM Plex Sans" panose="020B0503050203000203" pitchFamily="34" charset="0"/>
              </a:rPr>
              <a:t>Weights initialization</a:t>
            </a:r>
          </a:p>
          <a:p>
            <a:pPr marL="228600" indent="-228600" algn="just">
              <a:lnSpc>
                <a:spcPct val="150000"/>
              </a:lnSpc>
              <a:buAutoNum type="arabicPeriod"/>
            </a:pPr>
            <a:r>
              <a:rPr lang="en-US" sz="1050" dirty="0">
                <a:solidFill>
                  <a:schemeClr val="tx1">
                    <a:lumMod val="65000"/>
                    <a:lumOff val="35000"/>
                  </a:schemeClr>
                </a:solidFill>
                <a:latin typeface="IBM Plex Sans" panose="020B0503050203000203" pitchFamily="34" charset="0"/>
              </a:rPr>
              <a:t>Network architecture</a:t>
            </a:r>
            <a:endParaRPr lang="et-EE" sz="1050" dirty="0">
              <a:solidFill>
                <a:schemeClr val="tx1">
                  <a:lumMod val="65000"/>
                  <a:lumOff val="35000"/>
                </a:schemeClr>
              </a:solidFill>
              <a:latin typeface="IBM Plex Sans" panose="020B0503050203000203" pitchFamily="34" charset="0"/>
            </a:endParaRPr>
          </a:p>
        </p:txBody>
      </p:sp>
    </p:spTree>
    <p:extLst>
      <p:ext uri="{BB962C8B-B14F-4D97-AF65-F5344CB8AC3E}">
        <p14:creationId xmlns:p14="http://schemas.microsoft.com/office/powerpoint/2010/main" val="41358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58" grpId="0"/>
      <p:bldP spid="65"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0181-702D-0C8D-811C-9788635B926C}"/>
            </a:ext>
          </a:extLst>
        </p:cNvPr>
        <p:cNvGrpSpPr/>
        <p:nvPr/>
      </p:nvGrpSpPr>
      <p:grpSpPr>
        <a:xfrm>
          <a:off x="0" y="0"/>
          <a:ext cx="0" cy="0"/>
          <a:chOff x="0" y="0"/>
          <a:chExt cx="0" cy="0"/>
        </a:xfrm>
      </p:grpSpPr>
      <p:pic>
        <p:nvPicPr>
          <p:cNvPr id="59" name="Рисунок 58">
            <a:extLst>
              <a:ext uri="{FF2B5EF4-FFF2-40B4-BE49-F238E27FC236}">
                <a16:creationId xmlns:a16="http://schemas.microsoft.com/office/drawing/2014/main" id="{A7F51A1A-3DDA-2A35-12D1-9A7B90CC33C7}"/>
              </a:ext>
            </a:extLst>
          </p:cNvPr>
          <p:cNvPicPr>
            <a:picLocks noChangeAspect="1"/>
          </p:cNvPicPr>
          <p:nvPr/>
        </p:nvPicPr>
        <p:blipFill>
          <a:blip r:embed="rId2"/>
          <a:stretch>
            <a:fillRect/>
          </a:stretch>
        </p:blipFill>
        <p:spPr>
          <a:xfrm>
            <a:off x="3234093" y="1005490"/>
            <a:ext cx="2523203" cy="1690915"/>
          </a:xfrm>
          <a:prstGeom prst="rect">
            <a:avLst/>
          </a:prstGeom>
        </p:spPr>
      </p:pic>
      <p:sp>
        <p:nvSpPr>
          <p:cNvPr id="25" name="Заголовок 1">
            <a:extLst>
              <a:ext uri="{FF2B5EF4-FFF2-40B4-BE49-F238E27FC236}">
                <a16:creationId xmlns:a16="http://schemas.microsoft.com/office/drawing/2014/main" id="{EDC1E653-66F9-0986-4D32-50812024A689}"/>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Long short-term memory networks (LSTMs): forget, store, update, output gates</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A051A3B4-94A5-334D-D093-13B5F13135BF}"/>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14</a:t>
            </a:fld>
            <a:endParaRPr lang="ru-RU" dirty="0"/>
          </a:p>
        </p:txBody>
      </p:sp>
      <p:sp>
        <p:nvSpPr>
          <p:cNvPr id="11" name="Нижний колонтитул 4">
            <a:extLst>
              <a:ext uri="{FF2B5EF4-FFF2-40B4-BE49-F238E27FC236}">
                <a16:creationId xmlns:a16="http://schemas.microsoft.com/office/drawing/2014/main" id="{4962991A-D91D-9AB8-8056-0B9EC50100E4}"/>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64A44EE4-AB01-24A9-CCB3-736F259DAC79}"/>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0199F033-2A10-8721-B6E8-6D53881EB13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4A3DD8C3-9EB0-C6A5-8DC8-C1724F0E2D2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69B98AE6-AA24-F53D-3A29-A9A86E8898CE}"/>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A31A5135-91F6-E1AD-2EFC-878498617380}"/>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Understanding-LSTMs</a:t>
            </a:r>
            <a:endParaRPr lang="en-US" b="1" i="0" dirty="0">
              <a:solidFill>
                <a:srgbClr val="0F0F0F"/>
              </a:solidFill>
              <a:effectLst/>
              <a:ea typeface="Roboto" panose="02000000000000000000" pitchFamily="2" charset="0"/>
              <a:cs typeface="Roboto" panose="02000000000000000000" pitchFamily="2" charset="0"/>
            </a:endParaRPr>
          </a:p>
        </p:txBody>
      </p:sp>
      <p:pic>
        <p:nvPicPr>
          <p:cNvPr id="50" name="Рисунок 49">
            <a:extLst>
              <a:ext uri="{FF2B5EF4-FFF2-40B4-BE49-F238E27FC236}">
                <a16:creationId xmlns:a16="http://schemas.microsoft.com/office/drawing/2014/main" id="{B3EA9AC3-EE9C-9BCD-C8C2-19647A4E13D5}"/>
              </a:ext>
            </a:extLst>
          </p:cNvPr>
          <p:cNvPicPr>
            <a:picLocks noChangeAspect="1"/>
          </p:cNvPicPr>
          <p:nvPr/>
        </p:nvPicPr>
        <p:blipFill>
          <a:blip r:embed="rId4"/>
          <a:stretch>
            <a:fillRect/>
          </a:stretch>
        </p:blipFill>
        <p:spPr>
          <a:xfrm>
            <a:off x="5968549" y="2696405"/>
            <a:ext cx="2637109" cy="1766299"/>
          </a:xfrm>
          <a:prstGeom prst="rect">
            <a:avLst/>
          </a:prstGeom>
        </p:spPr>
      </p:pic>
      <p:pic>
        <p:nvPicPr>
          <p:cNvPr id="53" name="Рисунок 52">
            <a:extLst>
              <a:ext uri="{FF2B5EF4-FFF2-40B4-BE49-F238E27FC236}">
                <a16:creationId xmlns:a16="http://schemas.microsoft.com/office/drawing/2014/main" id="{43A0D179-9239-9860-5971-6C8FA4CC9D13}"/>
              </a:ext>
            </a:extLst>
          </p:cNvPr>
          <p:cNvPicPr>
            <a:picLocks noChangeAspect="1"/>
          </p:cNvPicPr>
          <p:nvPr/>
        </p:nvPicPr>
        <p:blipFill>
          <a:blip r:embed="rId5"/>
          <a:stretch>
            <a:fillRect/>
          </a:stretch>
        </p:blipFill>
        <p:spPr>
          <a:xfrm>
            <a:off x="3312244" y="2753069"/>
            <a:ext cx="2523203" cy="1720365"/>
          </a:xfrm>
          <a:prstGeom prst="rect">
            <a:avLst/>
          </a:prstGeom>
        </p:spPr>
      </p:pic>
      <p:pic>
        <p:nvPicPr>
          <p:cNvPr id="56" name="Рисунок 55">
            <a:extLst>
              <a:ext uri="{FF2B5EF4-FFF2-40B4-BE49-F238E27FC236}">
                <a16:creationId xmlns:a16="http://schemas.microsoft.com/office/drawing/2014/main" id="{92D404DD-3AD4-A4C2-A35C-4FD8BA2AFE34}"/>
              </a:ext>
            </a:extLst>
          </p:cNvPr>
          <p:cNvPicPr>
            <a:picLocks noChangeAspect="1"/>
          </p:cNvPicPr>
          <p:nvPr/>
        </p:nvPicPr>
        <p:blipFill>
          <a:blip r:embed="rId6"/>
          <a:stretch>
            <a:fillRect/>
          </a:stretch>
        </p:blipFill>
        <p:spPr>
          <a:xfrm>
            <a:off x="602027" y="2753068"/>
            <a:ext cx="2632066" cy="1720366"/>
          </a:xfrm>
          <a:prstGeom prst="rect">
            <a:avLst/>
          </a:prstGeom>
        </p:spPr>
      </p:pic>
    </p:spTree>
    <p:extLst>
      <p:ext uri="{BB962C8B-B14F-4D97-AF65-F5344CB8AC3E}">
        <p14:creationId xmlns:p14="http://schemas.microsoft.com/office/powerpoint/2010/main" val="244823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B16581-C726-5164-F2A2-6F01258E9A76}"/>
              </a:ext>
            </a:extLst>
          </p:cNvPr>
          <p:cNvSpPr txBox="1"/>
          <p:nvPr/>
        </p:nvSpPr>
        <p:spPr>
          <a:xfrm>
            <a:off x="595311" y="1313977"/>
            <a:ext cx="8007351" cy="3216778"/>
          </a:xfrm>
          <a:prstGeom prst="rect">
            <a:avLst/>
          </a:prstGeom>
          <a:noFill/>
          <a:ln w="4990" cap="flat">
            <a:noFill/>
            <a:prstDash val="solid"/>
            <a:miter/>
          </a:ln>
        </p:spPr>
        <p:txBody>
          <a:bodyPr wrap="square">
            <a:spAutoFit/>
          </a:bodyPr>
          <a:lstStyle/>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Sequential Memory:</a:t>
            </a:r>
            <a:r>
              <a:rPr lang="et-EE" sz="1050" dirty="0">
                <a:solidFill>
                  <a:schemeClr val="tx1">
                    <a:lumMod val="65000"/>
                    <a:lumOff val="35000"/>
                  </a:schemeClr>
                </a:solidFill>
                <a:latin typeface="IBM Plex Sans" panose="020B0503050203000203" pitchFamily="34" charset="0"/>
              </a:rPr>
              <a:t> RNNs have a built-in memory mechanism that allows them to maintain information across time steps. This is crucial for tasks where the context from previous time steps is important for making predictions at the current time step.</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Variable-Length Inputs: </a:t>
            </a:r>
            <a:r>
              <a:rPr lang="et-EE" sz="1050" dirty="0">
                <a:solidFill>
                  <a:schemeClr val="tx1">
                    <a:lumMod val="65000"/>
                    <a:lumOff val="35000"/>
                  </a:schemeClr>
                </a:solidFill>
                <a:latin typeface="IBM Plex Sans" panose="020B0503050203000203" pitchFamily="34" charset="0"/>
              </a:rPr>
              <a:t>Unlike traditional neural networks, RNNs can handle sequences of variable lengths. This flexibility is essential for processing data where the length of the input sequence can vary, such as sentences in natural language or time series data.</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Contextual Understanding:</a:t>
            </a:r>
            <a:r>
              <a:rPr lang="et-EE" sz="1050" dirty="0">
                <a:solidFill>
                  <a:schemeClr val="tx1">
                    <a:lumMod val="65000"/>
                    <a:lumOff val="35000"/>
                  </a:schemeClr>
                </a:solidFill>
                <a:latin typeface="IBM Plex Sans" panose="020B0503050203000203" pitchFamily="34" charset="0"/>
              </a:rPr>
              <a:t> RNNs can capture dependencies and patterns in the data that span multiple time steps. This is particularly useful in tasks like language modeling, where understanding the context of a word often requires looking at the words that come before it.</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Stateful Processing: </a:t>
            </a:r>
            <a:r>
              <a:rPr lang="et-EE" sz="1050" dirty="0">
                <a:solidFill>
                  <a:schemeClr val="tx1">
                    <a:lumMod val="65000"/>
                    <a:lumOff val="35000"/>
                  </a:schemeClr>
                </a:solidFill>
                <a:latin typeface="IBM Plex Sans" panose="020B0503050203000203" pitchFamily="34" charset="0"/>
              </a:rPr>
              <a:t>RNNs can maintain a hidden state that summarizes the information from previous time steps. This stateful processing allows RNNs to model long-term dependencies in the data.</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Versatility:</a:t>
            </a:r>
            <a:r>
              <a:rPr lang="et-EE" sz="1050" dirty="0">
                <a:solidFill>
                  <a:schemeClr val="tx1">
                    <a:lumMod val="65000"/>
                    <a:lumOff val="35000"/>
                  </a:schemeClr>
                </a:solidFill>
                <a:latin typeface="IBM Plex Sans" panose="020B0503050203000203" pitchFamily="34" charset="0"/>
              </a:rPr>
              <a:t> RNNs can be adapted for various tasks by modifying their architecture. For example, Long Short-Term Memory (LSTM) networks and Gated Recurrent Units (GRUs) are specialized types of RNNs designed to better capture long-range dependencies and mitigate the vanishing gradient problem.</a:t>
            </a:r>
            <a:endParaRPr lang="en-US" sz="1050" dirty="0">
              <a:solidFill>
                <a:schemeClr val="tx1">
                  <a:lumMod val="65000"/>
                  <a:lumOff val="35000"/>
                </a:schemeClr>
              </a:solidFill>
              <a:latin typeface="IBM Plex Sans" panose="020B0503050203000203" pitchFamily="34" charset="0"/>
            </a:endParaRPr>
          </a:p>
        </p:txBody>
      </p:sp>
      <p:sp>
        <p:nvSpPr>
          <p:cNvPr id="25" name="Заголовок 1">
            <a:extLst>
              <a:ext uri="{FF2B5EF4-FFF2-40B4-BE49-F238E27FC236}">
                <a16:creationId xmlns:a16="http://schemas.microsoft.com/office/drawing/2014/main" id="{2BF1902E-61CB-E97C-CDF7-DA31A0DCD8A2}"/>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Why recurrent neural networks (RNNs) are good at sequences processing?</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24AA72D1-0BCC-A62B-A251-6EC6558BBF85}"/>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15</a:t>
            </a:fld>
            <a:endParaRPr lang="ru-RU" dirty="0"/>
          </a:p>
        </p:txBody>
      </p:sp>
      <p:sp>
        <p:nvSpPr>
          <p:cNvPr id="11" name="Нижний колонтитул 4">
            <a:extLst>
              <a:ext uri="{FF2B5EF4-FFF2-40B4-BE49-F238E27FC236}">
                <a16:creationId xmlns:a16="http://schemas.microsoft.com/office/drawing/2014/main" id="{DF5A2AFC-7633-4488-B6FF-1A02CBE54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4" name="TextBox 3">
            <a:extLst>
              <a:ext uri="{FF2B5EF4-FFF2-40B4-BE49-F238E27FC236}">
                <a16:creationId xmlns:a16="http://schemas.microsoft.com/office/drawing/2014/main" id="{649CA9F9-26DD-5385-2821-BE8BEEA05A5B}"/>
              </a:ext>
            </a:extLst>
          </p:cNvPr>
          <p:cNvSpPr txBox="1"/>
          <p:nvPr/>
        </p:nvSpPr>
        <p:spPr>
          <a:xfrm>
            <a:off x="602278" y="4602637"/>
            <a:ext cx="3022128" cy="231282"/>
          </a:xfrm>
          <a:prstGeom prst="rect">
            <a:avLst/>
          </a:prstGeom>
          <a:noFill/>
        </p:spPr>
        <p:txBody>
          <a:bodyPr wrap="square">
            <a:spAutoFit/>
          </a:bodyPr>
          <a:lstStyle/>
          <a:p>
            <a:r>
              <a:rPr lang="et-EE" dirty="0">
                <a:hlinkClick r:id="rId2"/>
              </a:rPr>
              <a:t>DeepSeek-V2.5 speaks</a:t>
            </a:r>
            <a:endParaRPr lang="ru-RU" dirty="0"/>
          </a:p>
        </p:txBody>
      </p:sp>
    </p:spTree>
    <p:extLst>
      <p:ext uri="{BB962C8B-B14F-4D97-AF65-F5344CB8AC3E}">
        <p14:creationId xmlns:p14="http://schemas.microsoft.com/office/powerpoint/2010/main" val="37038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5E25-402D-992E-8B48-936474E45566}"/>
            </a:ext>
          </a:extLst>
        </p:cNvPr>
        <p:cNvGrpSpPr/>
        <p:nvPr/>
      </p:nvGrpSpPr>
      <p:grpSpPr>
        <a:xfrm>
          <a:off x="0" y="0"/>
          <a:ext cx="0" cy="0"/>
          <a:chOff x="0" y="0"/>
          <a:chExt cx="0" cy="0"/>
        </a:xfrm>
      </p:grpSpPr>
      <p:pic>
        <p:nvPicPr>
          <p:cNvPr id="10" name="Рисунок 9">
            <a:extLst>
              <a:ext uri="{FF2B5EF4-FFF2-40B4-BE49-F238E27FC236}">
                <a16:creationId xmlns:a16="http://schemas.microsoft.com/office/drawing/2014/main" id="{44D9A420-F4BB-087C-048A-F30AFB50B5A4}"/>
              </a:ext>
            </a:extLst>
          </p:cNvPr>
          <p:cNvPicPr>
            <a:picLocks noChangeAspect="1"/>
          </p:cNvPicPr>
          <p:nvPr/>
        </p:nvPicPr>
        <p:blipFill>
          <a:blip r:embed="rId2"/>
          <a:srcRect l="13415"/>
          <a:stretch/>
        </p:blipFill>
        <p:spPr>
          <a:xfrm>
            <a:off x="5446127" y="839670"/>
            <a:ext cx="3694960" cy="3472193"/>
          </a:xfrm>
          <a:prstGeom prst="rect">
            <a:avLst/>
          </a:prstGeom>
        </p:spPr>
      </p:pic>
      <p:sp>
        <p:nvSpPr>
          <p:cNvPr id="2" name="Заголовок 1">
            <a:extLst>
              <a:ext uri="{FF2B5EF4-FFF2-40B4-BE49-F238E27FC236}">
                <a16:creationId xmlns:a16="http://schemas.microsoft.com/office/drawing/2014/main" id="{0A7C59E1-1383-341F-582D-39D7B9707E34}"/>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a:extLst>
              <a:ext uri="{FF2B5EF4-FFF2-40B4-BE49-F238E27FC236}">
                <a16:creationId xmlns:a16="http://schemas.microsoft.com/office/drawing/2014/main" id="{43A84551-801D-FE32-48E7-DB876B98834F}"/>
              </a:ext>
            </a:extLst>
          </p:cNvPr>
          <p:cNvSpPr>
            <a:spLocks noGrp="1"/>
          </p:cNvSpPr>
          <p:nvPr>
            <p:ph type="ftr" sz="quarter" idx="4294967295"/>
          </p:nvPr>
        </p:nvSpPr>
        <p:spPr>
          <a:xfrm>
            <a:off x="605540" y="4103827"/>
            <a:ext cx="1789642" cy="656972"/>
          </a:xfrm>
        </p:spPr>
        <p:txBody>
          <a:bodyPr/>
          <a:lstStyle/>
          <a:p>
            <a:r>
              <a:rPr lang="et-EE" dirty="0"/>
              <a:t>All you need is love (all together now)</a:t>
            </a:r>
            <a:br>
              <a:rPr lang="et-EE" dirty="0"/>
            </a:br>
            <a:r>
              <a:rPr lang="et-EE" dirty="0"/>
              <a:t>All you need is love (everybody)</a:t>
            </a:r>
            <a:br>
              <a:rPr lang="et-EE" dirty="0"/>
            </a:br>
            <a:r>
              <a:rPr lang="et-EE" dirty="0"/>
              <a:t>All you need is love, love</a:t>
            </a:r>
            <a:br>
              <a:rPr lang="et-EE" dirty="0"/>
            </a:br>
            <a:r>
              <a:rPr lang="et-EE" dirty="0"/>
              <a:t>Love is all you need</a:t>
            </a:r>
            <a:endParaRPr lang="en-US" dirty="0"/>
          </a:p>
          <a:p>
            <a:pPr algn="r"/>
            <a:r>
              <a:rPr lang="en-US" dirty="0"/>
              <a:t>/Lennon, McCartney/</a:t>
            </a:r>
            <a:endParaRPr lang="ru-RU" dirty="0"/>
          </a:p>
        </p:txBody>
      </p:sp>
      <p:sp>
        <p:nvSpPr>
          <p:cNvPr id="17" name="Номер слайда 16">
            <a:extLst>
              <a:ext uri="{FF2B5EF4-FFF2-40B4-BE49-F238E27FC236}">
                <a16:creationId xmlns:a16="http://schemas.microsoft.com/office/drawing/2014/main" id="{E15FF42A-1762-ACBF-D438-1E8AA1652487}"/>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16</a:t>
            </a:fld>
            <a:endParaRPr lang="ru-RU" dirty="0"/>
          </a:p>
        </p:txBody>
      </p:sp>
      <p:sp>
        <p:nvSpPr>
          <p:cNvPr id="18" name="Нижний колонтитул 4">
            <a:extLst>
              <a:ext uri="{FF2B5EF4-FFF2-40B4-BE49-F238E27FC236}">
                <a16:creationId xmlns:a16="http://schemas.microsoft.com/office/drawing/2014/main" id="{2C1F2D09-5556-0401-6358-8C8B582275D1}"/>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2967E3EC-285E-EBB5-2871-DED7AC45D8FF}"/>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F5850F75-F3B9-8B5B-36BA-7706A87DFCB1}"/>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848A2562-71F8-A572-2F81-EC1CD01A2844}"/>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A9E0D6FB-C3AF-8B91-0842-54EE941E6C19}"/>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73951FC6-8021-1D53-080E-CDF7A25D8A8E}"/>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TEMPORAL DATA PROCESSING INTUITION</a:t>
            </a:r>
          </a:p>
          <a:p>
            <a:pPr marL="400050" indent="-400050">
              <a:lnSpc>
                <a:spcPct val="100000"/>
              </a:lnSpc>
              <a:buFont typeface="Arial" panose="020B0604020202020204" pitchFamily="34" charset="0"/>
              <a:buAutoNum type="romanUcPeriod"/>
            </a:pPr>
            <a:r>
              <a:rPr lang="en-US" sz="1600" dirty="0">
                <a:solidFill>
                  <a:srgbClr val="40BA21"/>
                </a:solidFill>
              </a:rPr>
              <a:t>RECURRENT NEURAL NETWORKS (RNNs)</a:t>
            </a:r>
          </a:p>
          <a:p>
            <a:pPr marL="400050" indent="-400050">
              <a:lnSpc>
                <a:spcPct val="100000"/>
              </a:lnSpc>
              <a:buFont typeface="Arial" panose="020B0604020202020204" pitchFamily="34" charset="0"/>
              <a:buAutoNum type="romanUcPeriod"/>
            </a:pPr>
            <a:r>
              <a:rPr lang="en-US" sz="1600" dirty="0">
                <a:solidFill>
                  <a:srgbClr val="40BA21"/>
                </a:solidFill>
              </a:rPr>
              <a:t>TRANSFORMERS (Ts)</a:t>
            </a:r>
          </a:p>
        </p:txBody>
      </p:sp>
      <p:pic>
        <p:nvPicPr>
          <p:cNvPr id="5" name="Рисунок 4">
            <a:extLst>
              <a:ext uri="{FF2B5EF4-FFF2-40B4-BE49-F238E27FC236}">
                <a16:creationId xmlns:a16="http://schemas.microsoft.com/office/drawing/2014/main" id="{0D04D5C2-F3D3-AE36-9A38-009D49558D0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378472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2FB9C-05E7-3C3F-0D81-2F858952DA16}"/>
            </a:ext>
          </a:extLst>
        </p:cNvPr>
        <p:cNvGrpSpPr/>
        <p:nvPr/>
      </p:nvGrpSpPr>
      <p:grpSpPr>
        <a:xfrm>
          <a:off x="0" y="0"/>
          <a:ext cx="0" cy="0"/>
          <a:chOff x="0" y="0"/>
          <a:chExt cx="0" cy="0"/>
        </a:xfrm>
      </p:grpSpPr>
      <p:pic>
        <p:nvPicPr>
          <p:cNvPr id="52" name="Рисунок 51">
            <a:extLst>
              <a:ext uri="{FF2B5EF4-FFF2-40B4-BE49-F238E27FC236}">
                <a16:creationId xmlns:a16="http://schemas.microsoft.com/office/drawing/2014/main" id="{A28B7A78-EC21-102A-D23A-E28B1870B43E}"/>
              </a:ext>
            </a:extLst>
          </p:cNvPr>
          <p:cNvPicPr>
            <a:picLocks noChangeAspect="1"/>
          </p:cNvPicPr>
          <p:nvPr/>
        </p:nvPicPr>
        <p:blipFill>
          <a:blip r:embed="rId2"/>
          <a:stretch>
            <a:fillRect/>
          </a:stretch>
        </p:blipFill>
        <p:spPr>
          <a:xfrm>
            <a:off x="595313" y="968787"/>
            <a:ext cx="2506764" cy="3632373"/>
          </a:xfrm>
          <a:prstGeom prst="rect">
            <a:avLst/>
          </a:prstGeom>
        </p:spPr>
      </p:pic>
      <p:sp>
        <p:nvSpPr>
          <p:cNvPr id="25" name="Заголовок 1">
            <a:extLst>
              <a:ext uri="{FF2B5EF4-FFF2-40B4-BE49-F238E27FC236}">
                <a16:creationId xmlns:a16="http://schemas.microsoft.com/office/drawing/2014/main" id="{FE881799-31C9-6482-16BB-D98C6234AE4A}"/>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Transformer is a game changer</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2F083C2A-3697-1529-C973-E98B014726CE}"/>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17</a:t>
            </a:fld>
            <a:endParaRPr lang="ru-RU" dirty="0"/>
          </a:p>
        </p:txBody>
      </p:sp>
      <p:sp>
        <p:nvSpPr>
          <p:cNvPr id="11" name="Нижний колонтитул 4">
            <a:extLst>
              <a:ext uri="{FF2B5EF4-FFF2-40B4-BE49-F238E27FC236}">
                <a16:creationId xmlns:a16="http://schemas.microsoft.com/office/drawing/2014/main" id="{CA16757F-7809-622F-2CEB-1AD6AC1A8AE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56A1CC0F-A3B6-5524-21B9-7FED307B77F3}"/>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E1E85D29-1D30-2188-FB3E-820A6F15C4D9}"/>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2CEA4D96-5977-D69E-0FE2-0A069379211A}"/>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DED08D32-5BFC-5373-E4B3-780123AFD800}"/>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7982A57E-ADDB-B945-1741-DCC1DD407C80}"/>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Attention is all you need, 2017</a:t>
            </a:r>
            <a:endParaRPr lang="en-US" b="1" i="0" dirty="0">
              <a:solidFill>
                <a:srgbClr val="0F0F0F"/>
              </a:solidFill>
              <a:effectLst/>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39850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41CDB-AEE4-58D8-535C-DECBDB524790}"/>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634A428D-886A-3142-DEDD-AA1146340671}"/>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Inputs to tokens and embeddings</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0117468B-1CDB-5228-276E-92CA45C2F5E3}"/>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18</a:t>
            </a:fld>
            <a:endParaRPr lang="ru-RU" dirty="0"/>
          </a:p>
        </p:txBody>
      </p:sp>
      <p:sp>
        <p:nvSpPr>
          <p:cNvPr id="11" name="Нижний колонтитул 4">
            <a:extLst>
              <a:ext uri="{FF2B5EF4-FFF2-40B4-BE49-F238E27FC236}">
                <a16:creationId xmlns:a16="http://schemas.microsoft.com/office/drawing/2014/main" id="{083B68F1-957C-DE3E-3451-467B8EFBAAB5}"/>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52DB50D3-FBB0-A81C-9762-135F0DFC06FA}"/>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05893F59-C8F2-7BA9-17A2-9E7E6E9DABAA}"/>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ED8DA24A-4036-6F18-4BB5-DE40A05A611C}"/>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7580163F-AB42-A1A3-4A34-54DD762F6979}"/>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ED02640D-1F16-25D1-FDE0-A00E343D9652}"/>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6" name="Рисунок 5">
            <a:extLst>
              <a:ext uri="{FF2B5EF4-FFF2-40B4-BE49-F238E27FC236}">
                <a16:creationId xmlns:a16="http://schemas.microsoft.com/office/drawing/2014/main" id="{6B3963BD-2605-0E61-B5DB-0688D7FBBB85}"/>
              </a:ext>
            </a:extLst>
          </p:cNvPr>
          <p:cNvPicPr>
            <a:picLocks noChangeAspect="1"/>
          </p:cNvPicPr>
          <p:nvPr/>
        </p:nvPicPr>
        <p:blipFill>
          <a:blip r:embed="rId3"/>
          <a:stretch>
            <a:fillRect/>
          </a:stretch>
        </p:blipFill>
        <p:spPr>
          <a:xfrm>
            <a:off x="595312" y="1133629"/>
            <a:ext cx="1835492" cy="3462185"/>
          </a:xfrm>
          <a:prstGeom prst="rect">
            <a:avLst/>
          </a:prstGeom>
        </p:spPr>
      </p:pic>
      <p:pic>
        <p:nvPicPr>
          <p:cNvPr id="10" name="Рисунок 9">
            <a:extLst>
              <a:ext uri="{FF2B5EF4-FFF2-40B4-BE49-F238E27FC236}">
                <a16:creationId xmlns:a16="http://schemas.microsoft.com/office/drawing/2014/main" id="{5B93C2B9-FEDF-F05D-584C-39824504A1DA}"/>
              </a:ext>
            </a:extLst>
          </p:cNvPr>
          <p:cNvPicPr>
            <a:picLocks noChangeAspect="1"/>
          </p:cNvPicPr>
          <p:nvPr/>
        </p:nvPicPr>
        <p:blipFill>
          <a:blip r:embed="rId4"/>
          <a:stretch>
            <a:fillRect/>
          </a:stretch>
        </p:blipFill>
        <p:spPr>
          <a:xfrm>
            <a:off x="5502096" y="1133629"/>
            <a:ext cx="3098151" cy="3462184"/>
          </a:xfrm>
          <a:prstGeom prst="rect">
            <a:avLst/>
          </a:prstGeom>
        </p:spPr>
      </p:pic>
    </p:spTree>
    <p:extLst>
      <p:ext uri="{BB962C8B-B14F-4D97-AF65-F5344CB8AC3E}">
        <p14:creationId xmlns:p14="http://schemas.microsoft.com/office/powerpoint/2010/main" val="2653988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012A9-42AB-E81F-6817-815F96DD9275}"/>
            </a:ext>
          </a:extLst>
        </p:cNvPr>
        <p:cNvGrpSpPr/>
        <p:nvPr/>
      </p:nvGrpSpPr>
      <p:grpSpPr>
        <a:xfrm>
          <a:off x="0" y="0"/>
          <a:ext cx="0" cy="0"/>
          <a:chOff x="0" y="0"/>
          <a:chExt cx="0" cy="0"/>
        </a:xfrm>
      </p:grpSpPr>
      <p:sp>
        <p:nvSpPr>
          <p:cNvPr id="3" name="Номер слайда 16">
            <a:extLst>
              <a:ext uri="{FF2B5EF4-FFF2-40B4-BE49-F238E27FC236}">
                <a16:creationId xmlns:a16="http://schemas.microsoft.com/office/drawing/2014/main" id="{DB7A413C-C4AD-A0AB-BEB4-466C8F2129BE}"/>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19</a:t>
            </a:fld>
            <a:endParaRPr lang="ru-RU" dirty="0"/>
          </a:p>
        </p:txBody>
      </p:sp>
      <p:sp>
        <p:nvSpPr>
          <p:cNvPr id="11" name="Нижний колонтитул 4">
            <a:extLst>
              <a:ext uri="{FF2B5EF4-FFF2-40B4-BE49-F238E27FC236}">
                <a16:creationId xmlns:a16="http://schemas.microsoft.com/office/drawing/2014/main" id="{44E19231-4257-06C8-9219-C3CCD9D4F32C}"/>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96AB4152-FCE3-1541-9C4D-F861CA365C49}"/>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F8FCBF65-FC0B-28E9-E359-A9F0314FB89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4B385A2D-7BC2-CC83-A055-2F18FA1FF6C1}"/>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4DDD4A8A-CC20-FFA7-7007-9F4C61EE8739}"/>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F84C96C5-6DAA-A358-CFB3-EBE7CE32521E}"/>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6" name="Рисунок 5">
            <a:extLst>
              <a:ext uri="{FF2B5EF4-FFF2-40B4-BE49-F238E27FC236}">
                <a16:creationId xmlns:a16="http://schemas.microsoft.com/office/drawing/2014/main" id="{9D0ED531-399F-09F0-F46F-FB4D78C5AD13}"/>
              </a:ext>
            </a:extLst>
          </p:cNvPr>
          <p:cNvPicPr>
            <a:picLocks noChangeAspect="1"/>
          </p:cNvPicPr>
          <p:nvPr/>
        </p:nvPicPr>
        <p:blipFill>
          <a:blip r:embed="rId3"/>
          <a:stretch>
            <a:fillRect/>
          </a:stretch>
        </p:blipFill>
        <p:spPr>
          <a:xfrm>
            <a:off x="595312" y="1139960"/>
            <a:ext cx="1832135" cy="3455854"/>
          </a:xfrm>
          <a:prstGeom prst="rect">
            <a:avLst/>
          </a:prstGeom>
        </p:spPr>
      </p:pic>
      <p:sp>
        <p:nvSpPr>
          <p:cNvPr id="2" name="Заголовок 1">
            <a:extLst>
              <a:ext uri="{FF2B5EF4-FFF2-40B4-BE49-F238E27FC236}">
                <a16:creationId xmlns:a16="http://schemas.microsoft.com/office/drawing/2014/main" id="{81274A47-3F3D-4CDF-3513-C3D2DE5A91CF}"/>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Inputs to tokens and embeddings</a:t>
            </a:r>
            <a:endParaRPr lang="ru-RU" sz="2000" dirty="0">
              <a:solidFill>
                <a:schemeClr val="tx1">
                  <a:lumMod val="50000"/>
                  <a:lumOff val="50000"/>
                </a:schemeClr>
              </a:solidFill>
            </a:endParaRPr>
          </a:p>
        </p:txBody>
      </p:sp>
      <p:pic>
        <p:nvPicPr>
          <p:cNvPr id="7" name="Рисунок 6">
            <a:extLst>
              <a:ext uri="{FF2B5EF4-FFF2-40B4-BE49-F238E27FC236}">
                <a16:creationId xmlns:a16="http://schemas.microsoft.com/office/drawing/2014/main" id="{857C800E-45D7-DD9B-8A0F-F452503185BA}"/>
              </a:ext>
            </a:extLst>
          </p:cNvPr>
          <p:cNvPicPr>
            <a:picLocks noChangeAspect="1"/>
          </p:cNvPicPr>
          <p:nvPr/>
        </p:nvPicPr>
        <p:blipFill>
          <a:blip r:embed="rId4"/>
          <a:stretch>
            <a:fillRect/>
          </a:stretch>
        </p:blipFill>
        <p:spPr>
          <a:xfrm>
            <a:off x="3763149" y="1139960"/>
            <a:ext cx="4842509" cy="2454847"/>
          </a:xfrm>
          <a:prstGeom prst="rect">
            <a:avLst/>
          </a:prstGeom>
        </p:spPr>
      </p:pic>
    </p:spTree>
    <p:extLst>
      <p:ext uri="{BB962C8B-B14F-4D97-AF65-F5344CB8AC3E}">
        <p14:creationId xmlns:p14="http://schemas.microsoft.com/office/powerpoint/2010/main" val="3928783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21823FE9-35D6-0CCE-FE52-3888F7F100B4}"/>
              </a:ext>
            </a:extLst>
          </p:cNvPr>
          <p:cNvPicPr>
            <a:picLocks noChangeAspect="1"/>
          </p:cNvPicPr>
          <p:nvPr/>
        </p:nvPicPr>
        <p:blipFill>
          <a:blip r:embed="rId2"/>
          <a:srcRect l="13415"/>
          <a:stretch/>
        </p:blipFill>
        <p:spPr>
          <a:xfrm>
            <a:off x="5446127" y="839670"/>
            <a:ext cx="3694960" cy="3472193"/>
          </a:xfrm>
          <a:prstGeom prst="rect">
            <a:avLst/>
          </a:prstGeom>
        </p:spPr>
      </p:pic>
      <p:sp>
        <p:nvSpPr>
          <p:cNvPr id="2" name="Заголовок 1">
            <a:extLst>
              <a:ext uri="{FF2B5EF4-FFF2-40B4-BE49-F238E27FC236}">
                <a16:creationId xmlns:a16="http://schemas.microsoft.com/office/drawing/2014/main" id="{DC5DC411-F452-CC19-D608-CB9A7B48EBB5}"/>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a:extLst>
              <a:ext uri="{FF2B5EF4-FFF2-40B4-BE49-F238E27FC236}">
                <a16:creationId xmlns:a16="http://schemas.microsoft.com/office/drawing/2014/main" id="{B34CBCE5-C99D-EC02-E36D-9C5D3FC5B438}"/>
              </a:ext>
            </a:extLst>
          </p:cNvPr>
          <p:cNvSpPr>
            <a:spLocks noGrp="1"/>
          </p:cNvSpPr>
          <p:nvPr>
            <p:ph type="ftr" sz="quarter" idx="4294967295"/>
          </p:nvPr>
        </p:nvSpPr>
        <p:spPr>
          <a:xfrm>
            <a:off x="605540" y="4103827"/>
            <a:ext cx="1789642" cy="656972"/>
          </a:xfrm>
        </p:spPr>
        <p:txBody>
          <a:bodyPr/>
          <a:lstStyle/>
          <a:p>
            <a:r>
              <a:rPr lang="et-EE" dirty="0"/>
              <a:t>All you need is love (all together now)</a:t>
            </a:r>
            <a:br>
              <a:rPr lang="et-EE" dirty="0"/>
            </a:br>
            <a:r>
              <a:rPr lang="et-EE" dirty="0"/>
              <a:t>All you need is love (everybody)</a:t>
            </a:r>
            <a:br>
              <a:rPr lang="et-EE" dirty="0"/>
            </a:br>
            <a:r>
              <a:rPr lang="et-EE" dirty="0"/>
              <a:t>All you need is love, love</a:t>
            </a:r>
            <a:br>
              <a:rPr lang="et-EE" dirty="0"/>
            </a:br>
            <a:r>
              <a:rPr lang="et-EE" dirty="0"/>
              <a:t>Love is all you need</a:t>
            </a:r>
            <a:endParaRPr lang="en-US" dirty="0"/>
          </a:p>
          <a:p>
            <a:pPr algn="r"/>
            <a:r>
              <a:rPr lang="en-US" dirty="0"/>
              <a:t>/Lennon, McCartney/</a:t>
            </a:r>
            <a:endParaRPr lang="ru-RU" dirty="0"/>
          </a:p>
        </p:txBody>
      </p:sp>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2</a:t>
            </a:fld>
            <a:endParaRPr lang="ru-RU" dirty="0"/>
          </a:p>
        </p:txBody>
      </p:sp>
      <p:sp>
        <p:nvSpPr>
          <p:cNvPr id="18" name="Нижний колонтитул 4">
            <a:extLst>
              <a:ext uri="{FF2B5EF4-FFF2-40B4-BE49-F238E27FC236}">
                <a16:creationId xmlns:a16="http://schemas.microsoft.com/office/drawing/2014/main" id="{263B9775-53A7-651F-7803-4D0AB097C01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6B165E62-AE69-0F5B-00C7-790242382956}"/>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TEMPORAL DATA PROCESSING INTUITION</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RECURRENT NEURAL NETWORKS (RNNs)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TRANSFORMERS (Ts)</a:t>
            </a:r>
          </a:p>
        </p:txBody>
      </p:sp>
      <p:pic>
        <p:nvPicPr>
          <p:cNvPr id="5" name="Рисунок 4">
            <a:extLst>
              <a:ext uri="{FF2B5EF4-FFF2-40B4-BE49-F238E27FC236}">
                <a16:creationId xmlns:a16="http://schemas.microsoft.com/office/drawing/2014/main" id="{DA34B125-F856-ED3E-249B-51ABD25F550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65611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2FD7D-346E-F707-1BBF-7EF5DAA1E6E0}"/>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C4679F72-4A9A-F29E-D830-E36267FB2054}"/>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Positional encoding</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0E0CB20F-A763-D1ED-919F-7FB5B8A7CCE7}"/>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20</a:t>
            </a:fld>
            <a:endParaRPr lang="ru-RU" dirty="0"/>
          </a:p>
        </p:txBody>
      </p:sp>
      <p:sp>
        <p:nvSpPr>
          <p:cNvPr id="11" name="Нижний колонтитул 4">
            <a:extLst>
              <a:ext uri="{FF2B5EF4-FFF2-40B4-BE49-F238E27FC236}">
                <a16:creationId xmlns:a16="http://schemas.microsoft.com/office/drawing/2014/main" id="{53D706B7-CFE2-B7DF-4148-7AA0C996F59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2FEEBFC4-2480-7F93-416B-6A7FD1A1D1B0}"/>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07F0B995-695B-7D20-AA9B-399DED6A8ABF}"/>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8FED545B-6424-4E7C-9E84-951A3DA34B82}"/>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3EA9EB18-084B-F8AB-525D-65E1A968031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549CFF06-95FD-239C-A76C-79CC46E88EEE}"/>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 name="Рисунок 1">
            <a:extLst>
              <a:ext uri="{FF2B5EF4-FFF2-40B4-BE49-F238E27FC236}">
                <a16:creationId xmlns:a16="http://schemas.microsoft.com/office/drawing/2014/main" id="{C1143546-14F3-8DC5-E2DA-C71CC4207FC1}"/>
              </a:ext>
            </a:extLst>
          </p:cNvPr>
          <p:cNvPicPr>
            <a:picLocks noChangeAspect="1"/>
          </p:cNvPicPr>
          <p:nvPr/>
        </p:nvPicPr>
        <p:blipFill>
          <a:blip r:embed="rId3"/>
          <a:stretch>
            <a:fillRect/>
          </a:stretch>
        </p:blipFill>
        <p:spPr>
          <a:xfrm>
            <a:off x="600228" y="1142863"/>
            <a:ext cx="1823424" cy="3453382"/>
          </a:xfrm>
          <a:prstGeom prst="rect">
            <a:avLst/>
          </a:prstGeom>
        </p:spPr>
      </p:pic>
      <p:pic>
        <p:nvPicPr>
          <p:cNvPr id="5" name="Рисунок 4">
            <a:extLst>
              <a:ext uri="{FF2B5EF4-FFF2-40B4-BE49-F238E27FC236}">
                <a16:creationId xmlns:a16="http://schemas.microsoft.com/office/drawing/2014/main" id="{E334E931-957C-26D5-4B8C-06F3585F984B}"/>
              </a:ext>
            </a:extLst>
          </p:cNvPr>
          <p:cNvPicPr>
            <a:picLocks noChangeAspect="1"/>
          </p:cNvPicPr>
          <p:nvPr/>
        </p:nvPicPr>
        <p:blipFill>
          <a:blip r:embed="rId4"/>
          <a:stretch>
            <a:fillRect/>
          </a:stretch>
        </p:blipFill>
        <p:spPr>
          <a:xfrm>
            <a:off x="2810793" y="1672265"/>
            <a:ext cx="2490059" cy="1798970"/>
          </a:xfrm>
          <a:prstGeom prst="rect">
            <a:avLst/>
          </a:prstGeom>
        </p:spPr>
      </p:pic>
      <p:pic>
        <p:nvPicPr>
          <p:cNvPr id="8" name="Рисунок 7">
            <a:extLst>
              <a:ext uri="{FF2B5EF4-FFF2-40B4-BE49-F238E27FC236}">
                <a16:creationId xmlns:a16="http://schemas.microsoft.com/office/drawing/2014/main" id="{7DED76D4-AECE-668C-2B1B-A2B862BE1912}"/>
              </a:ext>
            </a:extLst>
          </p:cNvPr>
          <p:cNvPicPr>
            <a:picLocks noChangeAspect="1"/>
          </p:cNvPicPr>
          <p:nvPr/>
        </p:nvPicPr>
        <p:blipFill>
          <a:blip r:embed="rId5"/>
          <a:stretch>
            <a:fillRect/>
          </a:stretch>
        </p:blipFill>
        <p:spPr>
          <a:xfrm>
            <a:off x="5300852" y="1421209"/>
            <a:ext cx="2828161" cy="2050026"/>
          </a:xfrm>
          <a:prstGeom prst="rect">
            <a:avLst/>
          </a:prstGeom>
        </p:spPr>
      </p:pic>
    </p:spTree>
    <p:extLst>
      <p:ext uri="{BB962C8B-B14F-4D97-AF65-F5344CB8AC3E}">
        <p14:creationId xmlns:p14="http://schemas.microsoft.com/office/powerpoint/2010/main" val="4002603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7FB51-18E0-4486-1DB4-AD4D93E621F8}"/>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E9BD31FD-B9AB-052E-B11E-2B9B552ABA94}"/>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T encoder and self-attention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7FFE874B-A403-DBC7-ACFA-073884E91F70}"/>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21</a:t>
            </a:fld>
            <a:endParaRPr lang="ru-RU" dirty="0"/>
          </a:p>
        </p:txBody>
      </p:sp>
      <p:sp>
        <p:nvSpPr>
          <p:cNvPr id="11" name="Нижний колонтитул 4">
            <a:extLst>
              <a:ext uri="{FF2B5EF4-FFF2-40B4-BE49-F238E27FC236}">
                <a16:creationId xmlns:a16="http://schemas.microsoft.com/office/drawing/2014/main" id="{108CAB82-BC3C-D723-8CE6-7FCF3FF47FDD}"/>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CA2802B0-C761-680E-948E-F20F87FDF412}"/>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84BE69F7-1B50-4923-BE53-0F334D23166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600A0A02-0D29-A610-DA3B-705B0FA579CC}"/>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9695CA12-8B33-C2ED-040D-7E2C69A238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36FBEE7A-0CA5-1AD1-38A0-EBBED6B51230}"/>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4" name="Рисунок 3">
            <a:extLst>
              <a:ext uri="{FF2B5EF4-FFF2-40B4-BE49-F238E27FC236}">
                <a16:creationId xmlns:a16="http://schemas.microsoft.com/office/drawing/2014/main" id="{105D2CE3-F2A1-B9BF-3D27-C53BD0489088}"/>
              </a:ext>
            </a:extLst>
          </p:cNvPr>
          <p:cNvPicPr>
            <a:picLocks noChangeAspect="1"/>
          </p:cNvPicPr>
          <p:nvPr/>
        </p:nvPicPr>
        <p:blipFill>
          <a:blip r:embed="rId3"/>
          <a:stretch>
            <a:fillRect/>
          </a:stretch>
        </p:blipFill>
        <p:spPr>
          <a:xfrm>
            <a:off x="595313" y="1131207"/>
            <a:ext cx="1951242" cy="3469954"/>
          </a:xfrm>
          <a:prstGeom prst="rect">
            <a:avLst/>
          </a:prstGeom>
        </p:spPr>
      </p:pic>
    </p:spTree>
    <p:extLst>
      <p:ext uri="{BB962C8B-B14F-4D97-AF65-F5344CB8AC3E}">
        <p14:creationId xmlns:p14="http://schemas.microsoft.com/office/powerpoint/2010/main" val="551808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85932-7B15-F026-CBE5-CE059A178405}"/>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51E56F18-ED6E-49D2-AA9B-ECC7DBA39DE6}"/>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T encoder and self-attention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EDA09931-822C-536C-5ABC-863A12144609}"/>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22</a:t>
            </a:fld>
            <a:endParaRPr lang="ru-RU" dirty="0"/>
          </a:p>
        </p:txBody>
      </p:sp>
      <p:sp>
        <p:nvSpPr>
          <p:cNvPr id="11" name="Нижний колонтитул 4">
            <a:extLst>
              <a:ext uri="{FF2B5EF4-FFF2-40B4-BE49-F238E27FC236}">
                <a16:creationId xmlns:a16="http://schemas.microsoft.com/office/drawing/2014/main" id="{6D5E2A45-87F9-DBC0-D928-9A23FD55A68C}"/>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A597897C-AF73-5B99-BDDE-DFA04B26818B}"/>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396A38C1-704A-68A3-218E-AC7255B7071A}"/>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99BB8C75-51C9-5E75-43B2-AAA0118B1B3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81400862-B462-143A-7C7B-383A21B10835}"/>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F7E21465-E46C-F188-0AC3-DF3463F33535}"/>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5" name="Рисунок 4">
            <a:extLst>
              <a:ext uri="{FF2B5EF4-FFF2-40B4-BE49-F238E27FC236}">
                <a16:creationId xmlns:a16="http://schemas.microsoft.com/office/drawing/2014/main" id="{9C6B668C-406F-73D2-0663-293D8309E835}"/>
              </a:ext>
            </a:extLst>
          </p:cNvPr>
          <p:cNvPicPr>
            <a:picLocks noChangeAspect="1"/>
          </p:cNvPicPr>
          <p:nvPr/>
        </p:nvPicPr>
        <p:blipFill>
          <a:blip r:embed="rId3"/>
          <a:stretch>
            <a:fillRect/>
          </a:stretch>
        </p:blipFill>
        <p:spPr>
          <a:xfrm>
            <a:off x="595313" y="1135625"/>
            <a:ext cx="1838677" cy="3460187"/>
          </a:xfrm>
          <a:prstGeom prst="rect">
            <a:avLst/>
          </a:prstGeom>
        </p:spPr>
      </p:pic>
      <p:pic>
        <p:nvPicPr>
          <p:cNvPr id="7" name="Рисунок 6">
            <a:extLst>
              <a:ext uri="{FF2B5EF4-FFF2-40B4-BE49-F238E27FC236}">
                <a16:creationId xmlns:a16="http://schemas.microsoft.com/office/drawing/2014/main" id="{205FBBF6-E9C9-200D-32F8-5FA911DB6D0D}"/>
              </a:ext>
            </a:extLst>
          </p:cNvPr>
          <p:cNvPicPr>
            <a:picLocks noChangeAspect="1"/>
          </p:cNvPicPr>
          <p:nvPr/>
        </p:nvPicPr>
        <p:blipFill>
          <a:blip r:embed="rId4"/>
          <a:stretch>
            <a:fillRect/>
          </a:stretch>
        </p:blipFill>
        <p:spPr>
          <a:xfrm>
            <a:off x="3116826" y="1135625"/>
            <a:ext cx="4650657" cy="1059107"/>
          </a:xfrm>
          <a:prstGeom prst="rect">
            <a:avLst/>
          </a:prstGeom>
        </p:spPr>
      </p:pic>
      <p:pic>
        <p:nvPicPr>
          <p:cNvPr id="9" name="Рисунок 8">
            <a:extLst>
              <a:ext uri="{FF2B5EF4-FFF2-40B4-BE49-F238E27FC236}">
                <a16:creationId xmlns:a16="http://schemas.microsoft.com/office/drawing/2014/main" id="{1449C18C-269B-F5A3-8A72-D396378F4332}"/>
              </a:ext>
            </a:extLst>
          </p:cNvPr>
          <p:cNvPicPr>
            <a:picLocks noChangeAspect="1"/>
          </p:cNvPicPr>
          <p:nvPr/>
        </p:nvPicPr>
        <p:blipFill>
          <a:blip r:embed="rId5"/>
          <a:stretch>
            <a:fillRect/>
          </a:stretch>
        </p:blipFill>
        <p:spPr>
          <a:xfrm>
            <a:off x="2510870" y="2007919"/>
            <a:ext cx="2771967" cy="2403754"/>
          </a:xfrm>
          <a:prstGeom prst="rect">
            <a:avLst/>
          </a:prstGeom>
        </p:spPr>
      </p:pic>
      <p:sp>
        <p:nvSpPr>
          <p:cNvPr id="12" name="Прямоугольник 11">
            <a:extLst>
              <a:ext uri="{FF2B5EF4-FFF2-40B4-BE49-F238E27FC236}">
                <a16:creationId xmlns:a16="http://schemas.microsoft.com/office/drawing/2014/main" id="{2A5357B8-A763-4C87-2C4D-61075CD95E33}"/>
              </a:ext>
            </a:extLst>
          </p:cNvPr>
          <p:cNvSpPr/>
          <p:nvPr/>
        </p:nvSpPr>
        <p:spPr>
          <a:xfrm>
            <a:off x="710837" y="3456039"/>
            <a:ext cx="567357" cy="2802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a:extLst>
              <a:ext uri="{FF2B5EF4-FFF2-40B4-BE49-F238E27FC236}">
                <a16:creationId xmlns:a16="http://schemas.microsoft.com/office/drawing/2014/main" id="{9AC62AD9-988B-5612-D995-7DA146516318}"/>
              </a:ext>
            </a:extLst>
          </p:cNvPr>
          <p:cNvSpPr/>
          <p:nvPr/>
        </p:nvSpPr>
        <p:spPr>
          <a:xfrm>
            <a:off x="2519165" y="2003715"/>
            <a:ext cx="2763672" cy="24037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0" name="Прямая со стрелкой 19">
            <a:extLst>
              <a:ext uri="{FF2B5EF4-FFF2-40B4-BE49-F238E27FC236}">
                <a16:creationId xmlns:a16="http://schemas.microsoft.com/office/drawing/2014/main" id="{EF54D866-6CED-ACDF-41D1-6EF863EA5E00}"/>
              </a:ext>
            </a:extLst>
          </p:cNvPr>
          <p:cNvCxnSpPr>
            <a:stCxn id="12" idx="3"/>
            <a:endCxn id="9" idx="1"/>
          </p:cNvCxnSpPr>
          <p:nvPr/>
        </p:nvCxnSpPr>
        <p:spPr>
          <a:xfrm flipV="1">
            <a:off x="1278194" y="3209796"/>
            <a:ext cx="1232676" cy="386353"/>
          </a:xfrm>
          <a:prstGeom prst="straightConnector1">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66519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AFCE-3CA6-BB2C-9AD6-87B3559A38EB}"/>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709B1AFF-91AC-08AE-D7C4-1E53522C2BA0}"/>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62A707C5-903E-7372-0F14-7650AD6A71F6}"/>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23</a:t>
            </a:fld>
            <a:endParaRPr lang="ru-RU" dirty="0"/>
          </a:p>
        </p:txBody>
      </p:sp>
      <p:sp>
        <p:nvSpPr>
          <p:cNvPr id="11" name="Нижний колонтитул 4">
            <a:extLst>
              <a:ext uri="{FF2B5EF4-FFF2-40B4-BE49-F238E27FC236}">
                <a16:creationId xmlns:a16="http://schemas.microsoft.com/office/drawing/2014/main" id="{7D6B54E8-FC57-9486-6103-F300FAB84778}"/>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75A56314-6F03-3BE7-4162-C81FFB09201E}"/>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0DE42FE9-6D27-37C9-BBC2-D4E18B890795}"/>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85B90E57-0313-3F8B-09B4-AB7D583BF75C}"/>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61022602-1B58-E788-BE63-EF12AB99646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77E21FFD-62D9-3665-E058-7A2C39F43568}"/>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13" name="Рисунок 12">
            <a:extLst>
              <a:ext uri="{FF2B5EF4-FFF2-40B4-BE49-F238E27FC236}">
                <a16:creationId xmlns:a16="http://schemas.microsoft.com/office/drawing/2014/main" id="{1F99310E-088C-4A75-3233-B2F4F350FEAD}"/>
              </a:ext>
            </a:extLst>
          </p:cNvPr>
          <p:cNvPicPr>
            <a:picLocks noChangeAspect="1"/>
          </p:cNvPicPr>
          <p:nvPr/>
        </p:nvPicPr>
        <p:blipFill>
          <a:blip r:embed="rId3"/>
          <a:stretch>
            <a:fillRect/>
          </a:stretch>
        </p:blipFill>
        <p:spPr>
          <a:xfrm>
            <a:off x="5266307" y="2853103"/>
            <a:ext cx="3336356" cy="1742709"/>
          </a:xfrm>
          <a:prstGeom prst="rect">
            <a:avLst/>
          </a:prstGeom>
        </p:spPr>
      </p:pic>
      <p:sp>
        <p:nvSpPr>
          <p:cNvPr id="18" name="TextBox 17">
            <a:extLst>
              <a:ext uri="{FF2B5EF4-FFF2-40B4-BE49-F238E27FC236}">
                <a16:creationId xmlns:a16="http://schemas.microsoft.com/office/drawing/2014/main" id="{095D9827-7E43-0615-419B-2DBF9A3CD6B7}"/>
              </a:ext>
            </a:extLst>
          </p:cNvPr>
          <p:cNvSpPr txBox="1"/>
          <p:nvPr/>
        </p:nvSpPr>
        <p:spPr>
          <a:xfrm>
            <a:off x="4901711" y="4600209"/>
            <a:ext cx="3700951"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4"/>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a:extLst>
              <a:ext uri="{FF2B5EF4-FFF2-40B4-BE49-F238E27FC236}">
                <a16:creationId xmlns:a16="http://schemas.microsoft.com/office/drawing/2014/main" id="{ED4CB249-26E4-3283-58F8-13A34ED94056}"/>
              </a:ext>
            </a:extLst>
          </p:cNvPr>
          <p:cNvPicPr>
            <a:picLocks noChangeAspect="1"/>
          </p:cNvPicPr>
          <p:nvPr/>
        </p:nvPicPr>
        <p:blipFill>
          <a:blip r:embed="rId5"/>
          <a:stretch>
            <a:fillRect/>
          </a:stretch>
        </p:blipFill>
        <p:spPr>
          <a:xfrm>
            <a:off x="595313" y="1135625"/>
            <a:ext cx="1838677" cy="3460187"/>
          </a:xfrm>
          <a:prstGeom prst="rect">
            <a:avLst/>
          </a:prstGeom>
        </p:spPr>
      </p:pic>
      <p:pic>
        <p:nvPicPr>
          <p:cNvPr id="22" name="Рисунок 21">
            <a:extLst>
              <a:ext uri="{FF2B5EF4-FFF2-40B4-BE49-F238E27FC236}">
                <a16:creationId xmlns:a16="http://schemas.microsoft.com/office/drawing/2014/main" id="{6BE12FBB-8593-D7C3-DDBC-D061989E1386}"/>
              </a:ext>
            </a:extLst>
          </p:cNvPr>
          <p:cNvPicPr>
            <a:picLocks noChangeAspect="1"/>
          </p:cNvPicPr>
          <p:nvPr/>
        </p:nvPicPr>
        <p:blipFill>
          <a:blip r:embed="rId6"/>
          <a:srcRect r="53137"/>
          <a:stretch/>
        </p:blipFill>
        <p:spPr>
          <a:xfrm>
            <a:off x="2433990" y="1129658"/>
            <a:ext cx="2836998" cy="3466153"/>
          </a:xfrm>
          <a:prstGeom prst="rect">
            <a:avLst/>
          </a:prstGeom>
        </p:spPr>
      </p:pic>
    </p:spTree>
    <p:extLst>
      <p:ext uri="{BB962C8B-B14F-4D97-AF65-F5344CB8AC3E}">
        <p14:creationId xmlns:p14="http://schemas.microsoft.com/office/powerpoint/2010/main" val="3935785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9420C-77CF-9968-9508-B0408BE05720}"/>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4B9E29BF-8BEB-94DF-D7C9-94A99F18209A}"/>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75E22EE1-E17D-CE5A-0C88-5CF691B6DD8F}"/>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24</a:t>
            </a:fld>
            <a:endParaRPr lang="ru-RU" dirty="0"/>
          </a:p>
        </p:txBody>
      </p:sp>
      <p:sp>
        <p:nvSpPr>
          <p:cNvPr id="11" name="Нижний колонтитул 4">
            <a:extLst>
              <a:ext uri="{FF2B5EF4-FFF2-40B4-BE49-F238E27FC236}">
                <a16:creationId xmlns:a16="http://schemas.microsoft.com/office/drawing/2014/main" id="{38899AEC-AC26-9EED-20C0-E7CF835B64BC}"/>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2873BA95-114A-8BAB-B2BF-4697A553EC18}"/>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ED9AA615-BE50-3312-236C-A5BF141FAC76}"/>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13AD9C5B-1BDB-03AD-E990-541DBBC04327}"/>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738607D2-E84E-26CB-60D4-9D663EA7D5E5}"/>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A9E696B2-3E9D-5B28-0C0A-674C2F84BBAE}"/>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a:extLst>
              <a:ext uri="{FF2B5EF4-FFF2-40B4-BE49-F238E27FC236}">
                <a16:creationId xmlns:a16="http://schemas.microsoft.com/office/drawing/2014/main" id="{8894A610-3EF9-76B1-DD5E-11736C2CE691}"/>
              </a:ext>
            </a:extLst>
          </p:cNvPr>
          <p:cNvPicPr>
            <a:picLocks noChangeAspect="1"/>
          </p:cNvPicPr>
          <p:nvPr/>
        </p:nvPicPr>
        <p:blipFill>
          <a:blip r:embed="rId3"/>
          <a:stretch>
            <a:fillRect/>
          </a:stretch>
        </p:blipFill>
        <p:spPr>
          <a:xfrm>
            <a:off x="595313" y="1135625"/>
            <a:ext cx="1838677" cy="3460187"/>
          </a:xfrm>
          <a:prstGeom prst="rect">
            <a:avLst/>
          </a:prstGeom>
        </p:spPr>
      </p:pic>
      <p:pic>
        <p:nvPicPr>
          <p:cNvPr id="22" name="Рисунок 21">
            <a:extLst>
              <a:ext uri="{FF2B5EF4-FFF2-40B4-BE49-F238E27FC236}">
                <a16:creationId xmlns:a16="http://schemas.microsoft.com/office/drawing/2014/main" id="{4D4BAC05-6A12-B8DE-71BF-94DA47407777}"/>
              </a:ext>
            </a:extLst>
          </p:cNvPr>
          <p:cNvPicPr>
            <a:picLocks noChangeAspect="1"/>
          </p:cNvPicPr>
          <p:nvPr/>
        </p:nvPicPr>
        <p:blipFill>
          <a:blip r:embed="rId4"/>
          <a:srcRect r="53137"/>
          <a:stretch/>
        </p:blipFill>
        <p:spPr>
          <a:xfrm>
            <a:off x="2433990" y="1129659"/>
            <a:ext cx="1400073" cy="1710564"/>
          </a:xfrm>
          <a:prstGeom prst="rect">
            <a:avLst/>
          </a:prstGeom>
        </p:spPr>
      </p:pic>
      <p:graphicFrame>
        <p:nvGraphicFramePr>
          <p:cNvPr id="2" name="Таблица 1">
            <a:extLst>
              <a:ext uri="{FF2B5EF4-FFF2-40B4-BE49-F238E27FC236}">
                <a16:creationId xmlns:a16="http://schemas.microsoft.com/office/drawing/2014/main" id="{278D2A5C-835F-3E1A-4AA6-4B56CA11682A}"/>
              </a:ext>
            </a:extLst>
          </p:cNvPr>
          <p:cNvGraphicFramePr>
            <a:graphicFrameLocks noGrp="1"/>
          </p:cNvGraphicFramePr>
          <p:nvPr>
            <p:extLst>
              <p:ext uri="{D42A27DB-BD31-4B8C-83A1-F6EECF244321}">
                <p14:modId xmlns:p14="http://schemas.microsoft.com/office/powerpoint/2010/main" val="852016021"/>
              </p:ext>
            </p:extLst>
          </p:nvPr>
        </p:nvGraphicFramePr>
        <p:xfrm>
          <a:off x="4572000" y="958809"/>
          <a:ext cx="104140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gridCol w="208280">
                  <a:extLst>
                    <a:ext uri="{9D8B030D-6E8A-4147-A177-3AD203B41FA5}">
                      <a16:colId xmlns:a16="http://schemas.microsoft.com/office/drawing/2014/main" val="1535704796"/>
                    </a:ext>
                  </a:extLst>
                </a:gridCol>
                <a:gridCol w="208280">
                  <a:extLst>
                    <a:ext uri="{9D8B030D-6E8A-4147-A177-3AD203B41FA5}">
                      <a16:colId xmlns:a16="http://schemas.microsoft.com/office/drawing/2014/main" val="1618876640"/>
                    </a:ext>
                  </a:extLst>
                </a:gridCol>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43404463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53356814"/>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44690558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99250906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51904169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775632213"/>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2584509639"/>
                  </a:ext>
                </a:extLst>
              </a:tr>
            </a:tbl>
          </a:graphicData>
        </a:graphic>
      </p:graphicFrame>
      <p:graphicFrame>
        <p:nvGraphicFramePr>
          <p:cNvPr id="4" name="Таблица 3">
            <a:extLst>
              <a:ext uri="{FF2B5EF4-FFF2-40B4-BE49-F238E27FC236}">
                <a16:creationId xmlns:a16="http://schemas.microsoft.com/office/drawing/2014/main" id="{04871F4E-2F7E-E874-5D02-7064D2317C7C}"/>
              </a:ext>
            </a:extLst>
          </p:cNvPr>
          <p:cNvGraphicFramePr>
            <a:graphicFrameLocks noGrp="1"/>
          </p:cNvGraphicFramePr>
          <p:nvPr>
            <p:extLst>
              <p:ext uri="{D42A27DB-BD31-4B8C-83A1-F6EECF244321}">
                <p14:modId xmlns:p14="http://schemas.microsoft.com/office/powerpoint/2010/main" val="1186583056"/>
              </p:ext>
            </p:extLst>
          </p:nvPr>
        </p:nvGraphicFramePr>
        <p:xfrm>
          <a:off x="6060507" y="1114563"/>
          <a:ext cx="624840" cy="778795"/>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extLst>
                  <a:ext uri="{0D108BD9-81ED-4DB2-BD59-A6C34878D82A}">
                    <a16:rowId xmlns:a16="http://schemas.microsoft.com/office/drawing/2014/main" val="3434044636"/>
                  </a:ext>
                </a:extLst>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extLst>
                  <a:ext uri="{0D108BD9-81ED-4DB2-BD59-A6C34878D82A}">
                    <a16:rowId xmlns:a16="http://schemas.microsoft.com/office/drawing/2014/main" val="353356814"/>
                  </a:ext>
                </a:extLst>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extLst>
                  <a:ext uri="{0D108BD9-81ED-4DB2-BD59-A6C34878D82A}">
                    <a16:rowId xmlns:a16="http://schemas.microsoft.com/office/drawing/2014/main" val="2446905586"/>
                  </a:ext>
                </a:extLst>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dirty="0"/>
                    </a:p>
                  </a:txBody>
                  <a:tcPr>
                    <a:solidFill>
                      <a:srgbClr val="E6AE00"/>
                    </a:solidFill>
                  </a:tcPr>
                </a:tc>
                <a:extLst>
                  <a:ext uri="{0D108BD9-81ED-4DB2-BD59-A6C34878D82A}">
                    <a16:rowId xmlns:a16="http://schemas.microsoft.com/office/drawing/2014/main" val="3992509069"/>
                  </a:ext>
                </a:extLst>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dirty="0"/>
                    </a:p>
                  </a:txBody>
                  <a:tcPr>
                    <a:solidFill>
                      <a:srgbClr val="E6AE00"/>
                    </a:solidFill>
                  </a:tcPr>
                </a:tc>
                <a:extLst>
                  <a:ext uri="{0D108BD9-81ED-4DB2-BD59-A6C34878D82A}">
                    <a16:rowId xmlns:a16="http://schemas.microsoft.com/office/drawing/2014/main" val="2519041699"/>
                  </a:ext>
                </a:extLst>
              </a:tr>
            </a:tbl>
          </a:graphicData>
        </a:graphic>
      </p:graphicFrame>
      <p:sp>
        <p:nvSpPr>
          <p:cNvPr id="5" name="Равно 4">
            <a:extLst>
              <a:ext uri="{FF2B5EF4-FFF2-40B4-BE49-F238E27FC236}">
                <a16:creationId xmlns:a16="http://schemas.microsoft.com/office/drawing/2014/main" id="{42ED59BF-B380-8D8E-CFEA-A6114E9172EC}"/>
              </a:ext>
            </a:extLst>
          </p:cNvPr>
          <p:cNvSpPr/>
          <p:nvPr/>
        </p:nvSpPr>
        <p:spPr>
          <a:xfrm>
            <a:off x="6815222" y="1388994"/>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 name="Знак умножения 5">
            <a:extLst>
              <a:ext uri="{FF2B5EF4-FFF2-40B4-BE49-F238E27FC236}">
                <a16:creationId xmlns:a16="http://schemas.microsoft.com/office/drawing/2014/main" id="{56705B55-472D-037B-0B65-E2B9DF0DBE31}"/>
              </a:ext>
            </a:extLst>
          </p:cNvPr>
          <p:cNvSpPr/>
          <p:nvPr/>
        </p:nvSpPr>
        <p:spPr>
          <a:xfrm>
            <a:off x="5769811" y="1424411"/>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8" name="TextBox 7">
            <a:extLst>
              <a:ext uri="{FF2B5EF4-FFF2-40B4-BE49-F238E27FC236}">
                <a16:creationId xmlns:a16="http://schemas.microsoft.com/office/drawing/2014/main" id="{F0482C47-B360-CE75-C0F3-610F90C21F28}"/>
              </a:ext>
            </a:extLst>
          </p:cNvPr>
          <p:cNvSpPr txBox="1"/>
          <p:nvPr/>
        </p:nvSpPr>
        <p:spPr>
          <a:xfrm>
            <a:off x="4057833" y="919186"/>
            <a:ext cx="715511" cy="1169551"/>
          </a:xfrm>
          <a:prstGeom prst="rect">
            <a:avLst/>
          </a:prstGeom>
          <a:noFill/>
        </p:spPr>
        <p:txBody>
          <a:bodyPr wrap="square">
            <a:spAutoFit/>
          </a:bodyPr>
          <a:lstStyle/>
          <a:p>
            <a:r>
              <a:rPr lang="en-US" sz="1000" dirty="0"/>
              <a:t>when</a:t>
            </a:r>
          </a:p>
          <a:p>
            <a:r>
              <a:rPr lang="en-US" sz="1000" dirty="0"/>
              <a:t>you</a:t>
            </a:r>
          </a:p>
          <a:p>
            <a:r>
              <a:rPr lang="en-US" sz="1000" dirty="0"/>
              <a:t>play</a:t>
            </a:r>
          </a:p>
          <a:p>
            <a:r>
              <a:rPr lang="en-US" sz="1000" dirty="0"/>
              <a:t>the</a:t>
            </a:r>
          </a:p>
          <a:p>
            <a:r>
              <a:rPr lang="en-US" sz="1000" dirty="0"/>
              <a:t>game</a:t>
            </a:r>
          </a:p>
          <a:p>
            <a:r>
              <a:rPr lang="en-US" sz="1000" dirty="0"/>
              <a:t>of</a:t>
            </a:r>
          </a:p>
          <a:p>
            <a:r>
              <a:rPr lang="en-US" sz="1000" dirty="0"/>
              <a:t>thrones</a:t>
            </a:r>
            <a:endParaRPr lang="ru-RU" sz="1000" dirty="0"/>
          </a:p>
        </p:txBody>
      </p:sp>
      <p:graphicFrame>
        <p:nvGraphicFramePr>
          <p:cNvPr id="9" name="Таблица 8">
            <a:extLst>
              <a:ext uri="{FF2B5EF4-FFF2-40B4-BE49-F238E27FC236}">
                <a16:creationId xmlns:a16="http://schemas.microsoft.com/office/drawing/2014/main" id="{67B137D8-2662-E2DE-D02D-E8CD5C8D5E62}"/>
              </a:ext>
            </a:extLst>
          </p:cNvPr>
          <p:cNvGraphicFramePr>
            <a:graphicFrameLocks noGrp="1"/>
          </p:cNvGraphicFramePr>
          <p:nvPr>
            <p:extLst>
              <p:ext uri="{D42A27DB-BD31-4B8C-83A1-F6EECF244321}">
                <p14:modId xmlns:p14="http://schemas.microsoft.com/office/powerpoint/2010/main" val="39155475"/>
              </p:ext>
            </p:extLst>
          </p:nvPr>
        </p:nvGraphicFramePr>
        <p:xfrm>
          <a:off x="7281981" y="958803"/>
          <a:ext cx="62484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a:p>
                  </a:txBody>
                  <a:tcPr>
                    <a:solidFill>
                      <a:srgbClr val="FFB9BB"/>
                    </a:solidFill>
                  </a:tcPr>
                </a:tc>
                <a:extLst>
                  <a:ext uri="{0D108BD9-81ED-4DB2-BD59-A6C34878D82A}">
                    <a16:rowId xmlns:a16="http://schemas.microsoft.com/office/drawing/2014/main" val="3434044636"/>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353356814"/>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2446905586"/>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3992509069"/>
                  </a:ext>
                </a:extLst>
              </a:tr>
              <a:tr h="155759">
                <a:tc>
                  <a:txBody>
                    <a:bodyPr/>
                    <a:lstStyle/>
                    <a:p>
                      <a:endParaRPr lang="ru-RU" sz="100"/>
                    </a:p>
                  </a:txBody>
                  <a:tcPr>
                    <a:solidFill>
                      <a:srgbClr val="FFB9BB"/>
                    </a:solidFill>
                  </a:tcPr>
                </a:tc>
                <a:tc>
                  <a:txBody>
                    <a:bodyPr/>
                    <a:lstStyle/>
                    <a:p>
                      <a:endParaRPr lang="ru-RU" sz="100" dirty="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2519041699"/>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a:p>
                  </a:txBody>
                  <a:tcPr>
                    <a:solidFill>
                      <a:srgbClr val="FFB9BB"/>
                    </a:solidFill>
                  </a:tcPr>
                </a:tc>
                <a:extLst>
                  <a:ext uri="{0D108BD9-81ED-4DB2-BD59-A6C34878D82A}">
                    <a16:rowId xmlns:a16="http://schemas.microsoft.com/office/drawing/2014/main" val="2775632213"/>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2584509639"/>
                  </a:ext>
                </a:extLst>
              </a:tr>
            </a:tbl>
          </a:graphicData>
        </a:graphic>
      </p:graphicFrame>
      <p:graphicFrame>
        <p:nvGraphicFramePr>
          <p:cNvPr id="12" name="Таблица 11">
            <a:extLst>
              <a:ext uri="{FF2B5EF4-FFF2-40B4-BE49-F238E27FC236}">
                <a16:creationId xmlns:a16="http://schemas.microsoft.com/office/drawing/2014/main" id="{2D9463B4-DB19-F9D2-99A4-73CBB94BC642}"/>
              </a:ext>
            </a:extLst>
          </p:cNvPr>
          <p:cNvGraphicFramePr>
            <a:graphicFrameLocks noGrp="1"/>
          </p:cNvGraphicFramePr>
          <p:nvPr>
            <p:extLst>
              <p:ext uri="{D42A27DB-BD31-4B8C-83A1-F6EECF244321}">
                <p14:modId xmlns:p14="http://schemas.microsoft.com/office/powerpoint/2010/main" val="2400934339"/>
              </p:ext>
            </p:extLst>
          </p:nvPr>
        </p:nvGraphicFramePr>
        <p:xfrm>
          <a:off x="4566876" y="2221891"/>
          <a:ext cx="104140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gridCol w="208280">
                  <a:extLst>
                    <a:ext uri="{9D8B030D-6E8A-4147-A177-3AD203B41FA5}">
                      <a16:colId xmlns:a16="http://schemas.microsoft.com/office/drawing/2014/main" val="1535704796"/>
                    </a:ext>
                  </a:extLst>
                </a:gridCol>
                <a:gridCol w="208280">
                  <a:extLst>
                    <a:ext uri="{9D8B030D-6E8A-4147-A177-3AD203B41FA5}">
                      <a16:colId xmlns:a16="http://schemas.microsoft.com/office/drawing/2014/main" val="1618876640"/>
                    </a:ext>
                  </a:extLst>
                </a:gridCol>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43404463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53356814"/>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44690558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99250906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51904169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775632213"/>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2584509639"/>
                  </a:ext>
                </a:extLst>
              </a:tr>
            </a:tbl>
          </a:graphicData>
        </a:graphic>
      </p:graphicFrame>
      <p:graphicFrame>
        <p:nvGraphicFramePr>
          <p:cNvPr id="21" name="Таблица 20">
            <a:extLst>
              <a:ext uri="{FF2B5EF4-FFF2-40B4-BE49-F238E27FC236}">
                <a16:creationId xmlns:a16="http://schemas.microsoft.com/office/drawing/2014/main" id="{7E45767C-6CFE-B5E0-DA17-7480AD137A7D}"/>
              </a:ext>
            </a:extLst>
          </p:cNvPr>
          <p:cNvGraphicFramePr>
            <a:graphicFrameLocks noGrp="1"/>
          </p:cNvGraphicFramePr>
          <p:nvPr>
            <p:extLst>
              <p:ext uri="{D42A27DB-BD31-4B8C-83A1-F6EECF244321}">
                <p14:modId xmlns:p14="http://schemas.microsoft.com/office/powerpoint/2010/main" val="4233821714"/>
              </p:ext>
            </p:extLst>
          </p:nvPr>
        </p:nvGraphicFramePr>
        <p:xfrm>
          <a:off x="6055383" y="2377645"/>
          <a:ext cx="624840" cy="778795"/>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extLst>
                  <a:ext uri="{0D108BD9-81ED-4DB2-BD59-A6C34878D82A}">
                    <a16:rowId xmlns:a16="http://schemas.microsoft.com/office/drawing/2014/main" val="3434044636"/>
                  </a:ext>
                </a:extLst>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extLst>
                  <a:ext uri="{0D108BD9-81ED-4DB2-BD59-A6C34878D82A}">
                    <a16:rowId xmlns:a16="http://schemas.microsoft.com/office/drawing/2014/main" val="353356814"/>
                  </a:ext>
                </a:extLst>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extLst>
                  <a:ext uri="{0D108BD9-81ED-4DB2-BD59-A6C34878D82A}">
                    <a16:rowId xmlns:a16="http://schemas.microsoft.com/office/drawing/2014/main" val="2446905586"/>
                  </a:ext>
                </a:extLst>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dirty="0"/>
                    </a:p>
                  </a:txBody>
                  <a:tcPr>
                    <a:solidFill>
                      <a:srgbClr val="00A0D9"/>
                    </a:solidFill>
                  </a:tcPr>
                </a:tc>
                <a:extLst>
                  <a:ext uri="{0D108BD9-81ED-4DB2-BD59-A6C34878D82A}">
                    <a16:rowId xmlns:a16="http://schemas.microsoft.com/office/drawing/2014/main" val="3992509069"/>
                  </a:ext>
                </a:extLst>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dirty="0"/>
                    </a:p>
                  </a:txBody>
                  <a:tcPr>
                    <a:solidFill>
                      <a:srgbClr val="00A0D9"/>
                    </a:solidFill>
                  </a:tcPr>
                </a:tc>
                <a:extLst>
                  <a:ext uri="{0D108BD9-81ED-4DB2-BD59-A6C34878D82A}">
                    <a16:rowId xmlns:a16="http://schemas.microsoft.com/office/drawing/2014/main" val="2519041699"/>
                  </a:ext>
                </a:extLst>
              </a:tr>
            </a:tbl>
          </a:graphicData>
        </a:graphic>
      </p:graphicFrame>
      <p:sp>
        <p:nvSpPr>
          <p:cNvPr id="23" name="Равно 22">
            <a:extLst>
              <a:ext uri="{FF2B5EF4-FFF2-40B4-BE49-F238E27FC236}">
                <a16:creationId xmlns:a16="http://schemas.microsoft.com/office/drawing/2014/main" id="{9D0D6B05-73BD-50A0-8D41-377D7E1BF478}"/>
              </a:ext>
            </a:extLst>
          </p:cNvPr>
          <p:cNvSpPr/>
          <p:nvPr/>
        </p:nvSpPr>
        <p:spPr>
          <a:xfrm>
            <a:off x="6810098" y="2652076"/>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4" name="Знак умножения 23">
            <a:extLst>
              <a:ext uri="{FF2B5EF4-FFF2-40B4-BE49-F238E27FC236}">
                <a16:creationId xmlns:a16="http://schemas.microsoft.com/office/drawing/2014/main" id="{34152C61-898D-1707-1AB6-B36E28F2DD74}"/>
              </a:ext>
            </a:extLst>
          </p:cNvPr>
          <p:cNvSpPr/>
          <p:nvPr/>
        </p:nvSpPr>
        <p:spPr>
          <a:xfrm>
            <a:off x="5764687" y="2687493"/>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7" name="Таблица 26">
            <a:extLst>
              <a:ext uri="{FF2B5EF4-FFF2-40B4-BE49-F238E27FC236}">
                <a16:creationId xmlns:a16="http://schemas.microsoft.com/office/drawing/2014/main" id="{DC8D93B6-85AF-F2E0-8212-6428F8BBE554}"/>
              </a:ext>
            </a:extLst>
          </p:cNvPr>
          <p:cNvGraphicFramePr>
            <a:graphicFrameLocks noGrp="1"/>
          </p:cNvGraphicFramePr>
          <p:nvPr>
            <p:extLst>
              <p:ext uri="{D42A27DB-BD31-4B8C-83A1-F6EECF244321}">
                <p14:modId xmlns:p14="http://schemas.microsoft.com/office/powerpoint/2010/main" val="2655349132"/>
              </p:ext>
            </p:extLst>
          </p:nvPr>
        </p:nvGraphicFramePr>
        <p:xfrm>
          <a:off x="7276857" y="2221885"/>
          <a:ext cx="62484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3434044636"/>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353356814"/>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2446905586"/>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3992509069"/>
                  </a:ext>
                </a:extLst>
              </a:tr>
              <a:tr h="155759">
                <a:tc>
                  <a:txBody>
                    <a:bodyPr/>
                    <a:lstStyle/>
                    <a:p>
                      <a:endParaRPr lang="ru-RU" sz="100"/>
                    </a:p>
                  </a:txBody>
                  <a:tcPr>
                    <a:solidFill>
                      <a:srgbClr val="D475FD"/>
                    </a:solidFill>
                  </a:tcPr>
                </a:tc>
                <a:tc>
                  <a:txBody>
                    <a:bodyPr/>
                    <a:lstStyle/>
                    <a:p>
                      <a:endParaRPr lang="ru-RU" sz="100" dirty="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2519041699"/>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2775632213"/>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2584509639"/>
                  </a:ext>
                </a:extLst>
              </a:tr>
            </a:tbl>
          </a:graphicData>
        </a:graphic>
      </p:graphicFrame>
      <p:graphicFrame>
        <p:nvGraphicFramePr>
          <p:cNvPr id="28" name="Таблица 27">
            <a:extLst>
              <a:ext uri="{FF2B5EF4-FFF2-40B4-BE49-F238E27FC236}">
                <a16:creationId xmlns:a16="http://schemas.microsoft.com/office/drawing/2014/main" id="{23636330-AA35-5174-7D24-01FE5CC6B6BF}"/>
              </a:ext>
            </a:extLst>
          </p:cNvPr>
          <p:cNvGraphicFramePr>
            <a:graphicFrameLocks noGrp="1"/>
          </p:cNvGraphicFramePr>
          <p:nvPr>
            <p:extLst>
              <p:ext uri="{D42A27DB-BD31-4B8C-83A1-F6EECF244321}">
                <p14:modId xmlns:p14="http://schemas.microsoft.com/office/powerpoint/2010/main" val="1795905038"/>
              </p:ext>
            </p:extLst>
          </p:nvPr>
        </p:nvGraphicFramePr>
        <p:xfrm>
          <a:off x="4566876" y="3501535"/>
          <a:ext cx="104140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gridCol w="208280">
                  <a:extLst>
                    <a:ext uri="{9D8B030D-6E8A-4147-A177-3AD203B41FA5}">
                      <a16:colId xmlns:a16="http://schemas.microsoft.com/office/drawing/2014/main" val="1535704796"/>
                    </a:ext>
                  </a:extLst>
                </a:gridCol>
                <a:gridCol w="208280">
                  <a:extLst>
                    <a:ext uri="{9D8B030D-6E8A-4147-A177-3AD203B41FA5}">
                      <a16:colId xmlns:a16="http://schemas.microsoft.com/office/drawing/2014/main" val="1618876640"/>
                    </a:ext>
                  </a:extLst>
                </a:gridCol>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43404463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53356814"/>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44690558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99250906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51904169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775632213"/>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2584509639"/>
                  </a:ext>
                </a:extLst>
              </a:tr>
            </a:tbl>
          </a:graphicData>
        </a:graphic>
      </p:graphicFrame>
      <p:graphicFrame>
        <p:nvGraphicFramePr>
          <p:cNvPr id="29" name="Таблица 28">
            <a:extLst>
              <a:ext uri="{FF2B5EF4-FFF2-40B4-BE49-F238E27FC236}">
                <a16:creationId xmlns:a16="http://schemas.microsoft.com/office/drawing/2014/main" id="{25385357-B7E0-BD63-5D14-7A12594D19CC}"/>
              </a:ext>
            </a:extLst>
          </p:cNvPr>
          <p:cNvGraphicFramePr>
            <a:graphicFrameLocks noGrp="1"/>
          </p:cNvGraphicFramePr>
          <p:nvPr>
            <p:extLst>
              <p:ext uri="{D42A27DB-BD31-4B8C-83A1-F6EECF244321}">
                <p14:modId xmlns:p14="http://schemas.microsoft.com/office/powerpoint/2010/main" val="1973882599"/>
              </p:ext>
            </p:extLst>
          </p:nvPr>
        </p:nvGraphicFramePr>
        <p:xfrm>
          <a:off x="6055383" y="3657289"/>
          <a:ext cx="624840" cy="778795"/>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a:p>
                  </a:txBody>
                  <a:tcPr>
                    <a:solidFill>
                      <a:srgbClr val="019F49"/>
                    </a:solidFill>
                  </a:tcPr>
                </a:tc>
                <a:extLst>
                  <a:ext uri="{0D108BD9-81ED-4DB2-BD59-A6C34878D82A}">
                    <a16:rowId xmlns:a16="http://schemas.microsoft.com/office/drawing/2014/main" val="3434044636"/>
                  </a:ext>
                </a:extLst>
              </a:tr>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a:p>
                  </a:txBody>
                  <a:tcPr>
                    <a:solidFill>
                      <a:srgbClr val="019F49"/>
                    </a:solidFill>
                  </a:tcPr>
                </a:tc>
                <a:extLst>
                  <a:ext uri="{0D108BD9-81ED-4DB2-BD59-A6C34878D82A}">
                    <a16:rowId xmlns:a16="http://schemas.microsoft.com/office/drawing/2014/main" val="353356814"/>
                  </a:ext>
                </a:extLst>
              </a:tr>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a:p>
                  </a:txBody>
                  <a:tcPr>
                    <a:solidFill>
                      <a:srgbClr val="019F49"/>
                    </a:solidFill>
                  </a:tcPr>
                </a:tc>
                <a:extLst>
                  <a:ext uri="{0D108BD9-81ED-4DB2-BD59-A6C34878D82A}">
                    <a16:rowId xmlns:a16="http://schemas.microsoft.com/office/drawing/2014/main" val="2446905586"/>
                  </a:ext>
                </a:extLst>
              </a:tr>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dirty="0"/>
                    </a:p>
                  </a:txBody>
                  <a:tcPr>
                    <a:solidFill>
                      <a:srgbClr val="019F49"/>
                    </a:solidFill>
                  </a:tcPr>
                </a:tc>
                <a:extLst>
                  <a:ext uri="{0D108BD9-81ED-4DB2-BD59-A6C34878D82A}">
                    <a16:rowId xmlns:a16="http://schemas.microsoft.com/office/drawing/2014/main" val="3992509069"/>
                  </a:ext>
                </a:extLst>
              </a:tr>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dirty="0"/>
                    </a:p>
                  </a:txBody>
                  <a:tcPr>
                    <a:solidFill>
                      <a:srgbClr val="019F49"/>
                    </a:solidFill>
                  </a:tcPr>
                </a:tc>
                <a:extLst>
                  <a:ext uri="{0D108BD9-81ED-4DB2-BD59-A6C34878D82A}">
                    <a16:rowId xmlns:a16="http://schemas.microsoft.com/office/drawing/2014/main" val="2519041699"/>
                  </a:ext>
                </a:extLst>
              </a:tr>
            </a:tbl>
          </a:graphicData>
        </a:graphic>
      </p:graphicFrame>
      <p:sp>
        <p:nvSpPr>
          <p:cNvPr id="30" name="Равно 29">
            <a:extLst>
              <a:ext uri="{FF2B5EF4-FFF2-40B4-BE49-F238E27FC236}">
                <a16:creationId xmlns:a16="http://schemas.microsoft.com/office/drawing/2014/main" id="{8F125D92-080E-5CFD-3A90-EE542F3940B1}"/>
              </a:ext>
            </a:extLst>
          </p:cNvPr>
          <p:cNvSpPr/>
          <p:nvPr/>
        </p:nvSpPr>
        <p:spPr>
          <a:xfrm>
            <a:off x="6810098" y="3931720"/>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1" name="Знак умножения 30">
            <a:extLst>
              <a:ext uri="{FF2B5EF4-FFF2-40B4-BE49-F238E27FC236}">
                <a16:creationId xmlns:a16="http://schemas.microsoft.com/office/drawing/2014/main" id="{0E135253-8F57-A815-719F-9E1886D1D798}"/>
              </a:ext>
            </a:extLst>
          </p:cNvPr>
          <p:cNvSpPr/>
          <p:nvPr/>
        </p:nvSpPr>
        <p:spPr>
          <a:xfrm>
            <a:off x="5764687" y="3967137"/>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33" name="Таблица 32">
            <a:extLst>
              <a:ext uri="{FF2B5EF4-FFF2-40B4-BE49-F238E27FC236}">
                <a16:creationId xmlns:a16="http://schemas.microsoft.com/office/drawing/2014/main" id="{F58AB067-1255-B503-E9C9-F256859CCACF}"/>
              </a:ext>
            </a:extLst>
          </p:cNvPr>
          <p:cNvGraphicFramePr>
            <a:graphicFrameLocks noGrp="1"/>
          </p:cNvGraphicFramePr>
          <p:nvPr>
            <p:extLst>
              <p:ext uri="{D42A27DB-BD31-4B8C-83A1-F6EECF244321}">
                <p14:modId xmlns:p14="http://schemas.microsoft.com/office/powerpoint/2010/main" val="3115105073"/>
              </p:ext>
            </p:extLst>
          </p:nvPr>
        </p:nvGraphicFramePr>
        <p:xfrm>
          <a:off x="7276857" y="3501529"/>
          <a:ext cx="62484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a:p>
                  </a:txBody>
                  <a:tcPr>
                    <a:solidFill>
                      <a:srgbClr val="A79F6C"/>
                    </a:solidFill>
                  </a:tcPr>
                </a:tc>
                <a:extLst>
                  <a:ext uri="{0D108BD9-81ED-4DB2-BD59-A6C34878D82A}">
                    <a16:rowId xmlns:a16="http://schemas.microsoft.com/office/drawing/2014/main" val="3434044636"/>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353356814"/>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2446905586"/>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3992509069"/>
                  </a:ext>
                </a:extLst>
              </a:tr>
              <a:tr h="155759">
                <a:tc>
                  <a:txBody>
                    <a:bodyPr/>
                    <a:lstStyle/>
                    <a:p>
                      <a:endParaRPr lang="ru-RU" sz="100"/>
                    </a:p>
                  </a:txBody>
                  <a:tcPr>
                    <a:solidFill>
                      <a:srgbClr val="A79F6C"/>
                    </a:solidFill>
                  </a:tcPr>
                </a:tc>
                <a:tc>
                  <a:txBody>
                    <a:bodyPr/>
                    <a:lstStyle/>
                    <a:p>
                      <a:endParaRPr lang="ru-RU" sz="100" dirty="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2519041699"/>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a:p>
                  </a:txBody>
                  <a:tcPr>
                    <a:solidFill>
                      <a:srgbClr val="A79F6C"/>
                    </a:solidFill>
                  </a:tcPr>
                </a:tc>
                <a:extLst>
                  <a:ext uri="{0D108BD9-81ED-4DB2-BD59-A6C34878D82A}">
                    <a16:rowId xmlns:a16="http://schemas.microsoft.com/office/drawing/2014/main" val="2775632213"/>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2584509639"/>
                  </a:ext>
                </a:extLst>
              </a:tr>
            </a:tbl>
          </a:graphicData>
        </a:graphic>
      </p:graphicFrame>
    </p:spTree>
    <p:extLst>
      <p:ext uri="{BB962C8B-B14F-4D97-AF65-F5344CB8AC3E}">
        <p14:creationId xmlns:p14="http://schemas.microsoft.com/office/powerpoint/2010/main" val="428763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0"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06711-A8A1-13A1-476E-07B9DE9377C2}"/>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57342334-B6A8-9566-9F7B-FD32BE93CA43}"/>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A7C53E85-EC41-E7E9-37AA-CF98D39D6FAA}"/>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25</a:t>
            </a:fld>
            <a:endParaRPr lang="ru-RU" dirty="0"/>
          </a:p>
        </p:txBody>
      </p:sp>
      <p:sp>
        <p:nvSpPr>
          <p:cNvPr id="11" name="Нижний колонтитул 4">
            <a:extLst>
              <a:ext uri="{FF2B5EF4-FFF2-40B4-BE49-F238E27FC236}">
                <a16:creationId xmlns:a16="http://schemas.microsoft.com/office/drawing/2014/main" id="{47CB5C97-621D-1951-1005-E5C745ED4244}"/>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609CFFD7-86B9-0CA2-BC23-553CC8632ED5}"/>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25177989-DE24-E763-9E72-84D6E51C465E}"/>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6C2F66D8-10F2-204E-B52D-6A2095D21C63}"/>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C304B155-4F9C-9EBB-5E35-9A0A1FA7139C}"/>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AF0813EF-9FB3-1A23-32EA-51EDCDC05311}"/>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a:extLst>
              <a:ext uri="{FF2B5EF4-FFF2-40B4-BE49-F238E27FC236}">
                <a16:creationId xmlns:a16="http://schemas.microsoft.com/office/drawing/2014/main" id="{CD516480-A2BB-E054-F902-0E741EC8CD4B}"/>
              </a:ext>
            </a:extLst>
          </p:cNvPr>
          <p:cNvPicPr>
            <a:picLocks noChangeAspect="1"/>
          </p:cNvPicPr>
          <p:nvPr/>
        </p:nvPicPr>
        <p:blipFill>
          <a:blip r:embed="rId3"/>
          <a:stretch>
            <a:fillRect/>
          </a:stretch>
        </p:blipFill>
        <p:spPr>
          <a:xfrm>
            <a:off x="595313" y="1135625"/>
            <a:ext cx="1838677" cy="3460187"/>
          </a:xfrm>
          <a:prstGeom prst="rect">
            <a:avLst/>
          </a:prstGeom>
        </p:spPr>
      </p:pic>
      <p:pic>
        <p:nvPicPr>
          <p:cNvPr id="22" name="Рисунок 21">
            <a:extLst>
              <a:ext uri="{FF2B5EF4-FFF2-40B4-BE49-F238E27FC236}">
                <a16:creationId xmlns:a16="http://schemas.microsoft.com/office/drawing/2014/main" id="{7D587E5A-309C-D914-A78C-2D369841B65D}"/>
              </a:ext>
            </a:extLst>
          </p:cNvPr>
          <p:cNvPicPr>
            <a:picLocks noChangeAspect="1"/>
          </p:cNvPicPr>
          <p:nvPr/>
        </p:nvPicPr>
        <p:blipFill>
          <a:blip r:embed="rId4"/>
          <a:srcRect r="53137"/>
          <a:stretch/>
        </p:blipFill>
        <p:spPr>
          <a:xfrm>
            <a:off x="2433990" y="1129659"/>
            <a:ext cx="1400073" cy="1710564"/>
          </a:xfrm>
          <a:prstGeom prst="rect">
            <a:avLst/>
          </a:prstGeom>
        </p:spPr>
      </p:pic>
      <p:graphicFrame>
        <p:nvGraphicFramePr>
          <p:cNvPr id="2" name="Таблица 1">
            <a:extLst>
              <a:ext uri="{FF2B5EF4-FFF2-40B4-BE49-F238E27FC236}">
                <a16:creationId xmlns:a16="http://schemas.microsoft.com/office/drawing/2014/main" id="{2C133239-05AB-92A6-90C7-0402F8C99343}"/>
              </a:ext>
            </a:extLst>
          </p:cNvPr>
          <p:cNvGraphicFramePr>
            <a:graphicFrameLocks noGrp="1"/>
          </p:cNvGraphicFramePr>
          <p:nvPr/>
        </p:nvGraphicFramePr>
        <p:xfrm>
          <a:off x="4572000" y="958809"/>
          <a:ext cx="104140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gridCol w="208280">
                  <a:extLst>
                    <a:ext uri="{9D8B030D-6E8A-4147-A177-3AD203B41FA5}">
                      <a16:colId xmlns:a16="http://schemas.microsoft.com/office/drawing/2014/main" val="1535704796"/>
                    </a:ext>
                  </a:extLst>
                </a:gridCol>
                <a:gridCol w="208280">
                  <a:extLst>
                    <a:ext uri="{9D8B030D-6E8A-4147-A177-3AD203B41FA5}">
                      <a16:colId xmlns:a16="http://schemas.microsoft.com/office/drawing/2014/main" val="1618876640"/>
                    </a:ext>
                  </a:extLst>
                </a:gridCol>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43404463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53356814"/>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44690558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99250906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51904169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775632213"/>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2584509639"/>
                  </a:ext>
                </a:extLst>
              </a:tr>
            </a:tbl>
          </a:graphicData>
        </a:graphic>
      </p:graphicFrame>
      <p:graphicFrame>
        <p:nvGraphicFramePr>
          <p:cNvPr id="4" name="Таблица 3">
            <a:extLst>
              <a:ext uri="{FF2B5EF4-FFF2-40B4-BE49-F238E27FC236}">
                <a16:creationId xmlns:a16="http://schemas.microsoft.com/office/drawing/2014/main" id="{8DD3B8EF-0E77-64FD-014F-8709D27B5F3B}"/>
              </a:ext>
            </a:extLst>
          </p:cNvPr>
          <p:cNvGraphicFramePr>
            <a:graphicFrameLocks noGrp="1"/>
          </p:cNvGraphicFramePr>
          <p:nvPr/>
        </p:nvGraphicFramePr>
        <p:xfrm>
          <a:off x="6060507" y="1114563"/>
          <a:ext cx="624840" cy="778795"/>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extLst>
                  <a:ext uri="{0D108BD9-81ED-4DB2-BD59-A6C34878D82A}">
                    <a16:rowId xmlns:a16="http://schemas.microsoft.com/office/drawing/2014/main" val="3434044636"/>
                  </a:ext>
                </a:extLst>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extLst>
                  <a:ext uri="{0D108BD9-81ED-4DB2-BD59-A6C34878D82A}">
                    <a16:rowId xmlns:a16="http://schemas.microsoft.com/office/drawing/2014/main" val="353356814"/>
                  </a:ext>
                </a:extLst>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extLst>
                  <a:ext uri="{0D108BD9-81ED-4DB2-BD59-A6C34878D82A}">
                    <a16:rowId xmlns:a16="http://schemas.microsoft.com/office/drawing/2014/main" val="2446905586"/>
                  </a:ext>
                </a:extLst>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dirty="0"/>
                    </a:p>
                  </a:txBody>
                  <a:tcPr>
                    <a:solidFill>
                      <a:srgbClr val="E6AE00"/>
                    </a:solidFill>
                  </a:tcPr>
                </a:tc>
                <a:extLst>
                  <a:ext uri="{0D108BD9-81ED-4DB2-BD59-A6C34878D82A}">
                    <a16:rowId xmlns:a16="http://schemas.microsoft.com/office/drawing/2014/main" val="3992509069"/>
                  </a:ext>
                </a:extLst>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dirty="0"/>
                    </a:p>
                  </a:txBody>
                  <a:tcPr>
                    <a:solidFill>
                      <a:srgbClr val="E6AE00"/>
                    </a:solidFill>
                  </a:tcPr>
                </a:tc>
                <a:extLst>
                  <a:ext uri="{0D108BD9-81ED-4DB2-BD59-A6C34878D82A}">
                    <a16:rowId xmlns:a16="http://schemas.microsoft.com/office/drawing/2014/main" val="2519041699"/>
                  </a:ext>
                </a:extLst>
              </a:tr>
            </a:tbl>
          </a:graphicData>
        </a:graphic>
      </p:graphicFrame>
      <p:sp>
        <p:nvSpPr>
          <p:cNvPr id="5" name="Равно 4">
            <a:extLst>
              <a:ext uri="{FF2B5EF4-FFF2-40B4-BE49-F238E27FC236}">
                <a16:creationId xmlns:a16="http://schemas.microsoft.com/office/drawing/2014/main" id="{7986706B-A9B1-326E-DAED-70F690BEFEAE}"/>
              </a:ext>
            </a:extLst>
          </p:cNvPr>
          <p:cNvSpPr/>
          <p:nvPr/>
        </p:nvSpPr>
        <p:spPr>
          <a:xfrm>
            <a:off x="6815222" y="1388994"/>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 name="Знак умножения 5">
            <a:extLst>
              <a:ext uri="{FF2B5EF4-FFF2-40B4-BE49-F238E27FC236}">
                <a16:creationId xmlns:a16="http://schemas.microsoft.com/office/drawing/2014/main" id="{FB52BB3E-FCC4-65D4-4F03-DECFE830DBCC}"/>
              </a:ext>
            </a:extLst>
          </p:cNvPr>
          <p:cNvSpPr/>
          <p:nvPr/>
        </p:nvSpPr>
        <p:spPr>
          <a:xfrm>
            <a:off x="5769811" y="1424411"/>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8" name="TextBox 7">
            <a:extLst>
              <a:ext uri="{FF2B5EF4-FFF2-40B4-BE49-F238E27FC236}">
                <a16:creationId xmlns:a16="http://schemas.microsoft.com/office/drawing/2014/main" id="{70E7CA5E-DB35-8E51-7C21-2965BE1CE258}"/>
              </a:ext>
            </a:extLst>
          </p:cNvPr>
          <p:cNvSpPr txBox="1"/>
          <p:nvPr/>
        </p:nvSpPr>
        <p:spPr>
          <a:xfrm>
            <a:off x="4057833" y="919186"/>
            <a:ext cx="715511" cy="1169551"/>
          </a:xfrm>
          <a:prstGeom prst="rect">
            <a:avLst/>
          </a:prstGeom>
          <a:noFill/>
        </p:spPr>
        <p:txBody>
          <a:bodyPr wrap="square">
            <a:spAutoFit/>
          </a:bodyPr>
          <a:lstStyle/>
          <a:p>
            <a:r>
              <a:rPr lang="en-US" sz="1000" dirty="0"/>
              <a:t>when</a:t>
            </a:r>
          </a:p>
          <a:p>
            <a:r>
              <a:rPr lang="en-US" sz="1000" dirty="0"/>
              <a:t>you</a:t>
            </a:r>
          </a:p>
          <a:p>
            <a:r>
              <a:rPr lang="en-US" sz="1000" dirty="0"/>
              <a:t>play</a:t>
            </a:r>
          </a:p>
          <a:p>
            <a:r>
              <a:rPr lang="en-US" sz="1000" dirty="0"/>
              <a:t>the</a:t>
            </a:r>
          </a:p>
          <a:p>
            <a:r>
              <a:rPr lang="en-US" sz="1000" dirty="0"/>
              <a:t>game</a:t>
            </a:r>
          </a:p>
          <a:p>
            <a:r>
              <a:rPr lang="en-US" sz="1000" dirty="0"/>
              <a:t>of</a:t>
            </a:r>
          </a:p>
          <a:p>
            <a:r>
              <a:rPr lang="en-US" sz="1000" dirty="0"/>
              <a:t>thrones</a:t>
            </a:r>
            <a:endParaRPr lang="ru-RU" sz="1000" dirty="0"/>
          </a:p>
        </p:txBody>
      </p:sp>
      <p:graphicFrame>
        <p:nvGraphicFramePr>
          <p:cNvPr id="9" name="Таблица 8">
            <a:extLst>
              <a:ext uri="{FF2B5EF4-FFF2-40B4-BE49-F238E27FC236}">
                <a16:creationId xmlns:a16="http://schemas.microsoft.com/office/drawing/2014/main" id="{B9915FD5-130D-54E5-0047-395A31725267}"/>
              </a:ext>
            </a:extLst>
          </p:cNvPr>
          <p:cNvGraphicFramePr>
            <a:graphicFrameLocks noGrp="1"/>
          </p:cNvGraphicFramePr>
          <p:nvPr/>
        </p:nvGraphicFramePr>
        <p:xfrm>
          <a:off x="7281981" y="958803"/>
          <a:ext cx="62484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a:p>
                  </a:txBody>
                  <a:tcPr>
                    <a:solidFill>
                      <a:srgbClr val="FFB9BB"/>
                    </a:solidFill>
                  </a:tcPr>
                </a:tc>
                <a:extLst>
                  <a:ext uri="{0D108BD9-81ED-4DB2-BD59-A6C34878D82A}">
                    <a16:rowId xmlns:a16="http://schemas.microsoft.com/office/drawing/2014/main" val="3434044636"/>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353356814"/>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2446905586"/>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3992509069"/>
                  </a:ext>
                </a:extLst>
              </a:tr>
              <a:tr h="155759">
                <a:tc>
                  <a:txBody>
                    <a:bodyPr/>
                    <a:lstStyle/>
                    <a:p>
                      <a:endParaRPr lang="ru-RU" sz="100"/>
                    </a:p>
                  </a:txBody>
                  <a:tcPr>
                    <a:solidFill>
                      <a:srgbClr val="FFB9BB"/>
                    </a:solidFill>
                  </a:tcPr>
                </a:tc>
                <a:tc>
                  <a:txBody>
                    <a:bodyPr/>
                    <a:lstStyle/>
                    <a:p>
                      <a:endParaRPr lang="ru-RU" sz="100" dirty="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2519041699"/>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a:p>
                  </a:txBody>
                  <a:tcPr>
                    <a:solidFill>
                      <a:srgbClr val="FFB9BB"/>
                    </a:solidFill>
                  </a:tcPr>
                </a:tc>
                <a:extLst>
                  <a:ext uri="{0D108BD9-81ED-4DB2-BD59-A6C34878D82A}">
                    <a16:rowId xmlns:a16="http://schemas.microsoft.com/office/drawing/2014/main" val="2775632213"/>
                  </a:ext>
                </a:extLst>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extLst>
                  <a:ext uri="{0D108BD9-81ED-4DB2-BD59-A6C34878D82A}">
                    <a16:rowId xmlns:a16="http://schemas.microsoft.com/office/drawing/2014/main" val="2584509639"/>
                  </a:ext>
                </a:extLst>
              </a:tr>
            </a:tbl>
          </a:graphicData>
        </a:graphic>
      </p:graphicFrame>
      <p:graphicFrame>
        <p:nvGraphicFramePr>
          <p:cNvPr id="12" name="Таблица 11">
            <a:extLst>
              <a:ext uri="{FF2B5EF4-FFF2-40B4-BE49-F238E27FC236}">
                <a16:creationId xmlns:a16="http://schemas.microsoft.com/office/drawing/2014/main" id="{EA1067FE-DC65-85BC-4DC5-FD181A09680E}"/>
              </a:ext>
            </a:extLst>
          </p:cNvPr>
          <p:cNvGraphicFramePr>
            <a:graphicFrameLocks noGrp="1"/>
          </p:cNvGraphicFramePr>
          <p:nvPr/>
        </p:nvGraphicFramePr>
        <p:xfrm>
          <a:off x="4566876" y="2221891"/>
          <a:ext cx="104140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gridCol w="208280">
                  <a:extLst>
                    <a:ext uri="{9D8B030D-6E8A-4147-A177-3AD203B41FA5}">
                      <a16:colId xmlns:a16="http://schemas.microsoft.com/office/drawing/2014/main" val="1535704796"/>
                    </a:ext>
                  </a:extLst>
                </a:gridCol>
                <a:gridCol w="208280">
                  <a:extLst>
                    <a:ext uri="{9D8B030D-6E8A-4147-A177-3AD203B41FA5}">
                      <a16:colId xmlns:a16="http://schemas.microsoft.com/office/drawing/2014/main" val="1618876640"/>
                    </a:ext>
                  </a:extLst>
                </a:gridCol>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43404463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53356814"/>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44690558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99250906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51904169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2775632213"/>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2584509639"/>
                  </a:ext>
                </a:extLst>
              </a:tr>
            </a:tbl>
          </a:graphicData>
        </a:graphic>
      </p:graphicFrame>
      <p:graphicFrame>
        <p:nvGraphicFramePr>
          <p:cNvPr id="21" name="Таблица 20">
            <a:extLst>
              <a:ext uri="{FF2B5EF4-FFF2-40B4-BE49-F238E27FC236}">
                <a16:creationId xmlns:a16="http://schemas.microsoft.com/office/drawing/2014/main" id="{003D17CF-05FA-FE37-DBB5-DC04293B4812}"/>
              </a:ext>
            </a:extLst>
          </p:cNvPr>
          <p:cNvGraphicFramePr>
            <a:graphicFrameLocks noGrp="1"/>
          </p:cNvGraphicFramePr>
          <p:nvPr/>
        </p:nvGraphicFramePr>
        <p:xfrm>
          <a:off x="6055383" y="2377645"/>
          <a:ext cx="624840" cy="778795"/>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extLst>
                  <a:ext uri="{0D108BD9-81ED-4DB2-BD59-A6C34878D82A}">
                    <a16:rowId xmlns:a16="http://schemas.microsoft.com/office/drawing/2014/main" val="3434044636"/>
                  </a:ext>
                </a:extLst>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extLst>
                  <a:ext uri="{0D108BD9-81ED-4DB2-BD59-A6C34878D82A}">
                    <a16:rowId xmlns:a16="http://schemas.microsoft.com/office/drawing/2014/main" val="353356814"/>
                  </a:ext>
                </a:extLst>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extLst>
                  <a:ext uri="{0D108BD9-81ED-4DB2-BD59-A6C34878D82A}">
                    <a16:rowId xmlns:a16="http://schemas.microsoft.com/office/drawing/2014/main" val="2446905586"/>
                  </a:ext>
                </a:extLst>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dirty="0"/>
                    </a:p>
                  </a:txBody>
                  <a:tcPr>
                    <a:solidFill>
                      <a:srgbClr val="00A0D9"/>
                    </a:solidFill>
                  </a:tcPr>
                </a:tc>
                <a:extLst>
                  <a:ext uri="{0D108BD9-81ED-4DB2-BD59-A6C34878D82A}">
                    <a16:rowId xmlns:a16="http://schemas.microsoft.com/office/drawing/2014/main" val="3992509069"/>
                  </a:ext>
                </a:extLst>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dirty="0"/>
                    </a:p>
                  </a:txBody>
                  <a:tcPr>
                    <a:solidFill>
                      <a:srgbClr val="00A0D9"/>
                    </a:solidFill>
                  </a:tcPr>
                </a:tc>
                <a:extLst>
                  <a:ext uri="{0D108BD9-81ED-4DB2-BD59-A6C34878D82A}">
                    <a16:rowId xmlns:a16="http://schemas.microsoft.com/office/drawing/2014/main" val="2519041699"/>
                  </a:ext>
                </a:extLst>
              </a:tr>
            </a:tbl>
          </a:graphicData>
        </a:graphic>
      </p:graphicFrame>
      <p:sp>
        <p:nvSpPr>
          <p:cNvPr id="23" name="Равно 22">
            <a:extLst>
              <a:ext uri="{FF2B5EF4-FFF2-40B4-BE49-F238E27FC236}">
                <a16:creationId xmlns:a16="http://schemas.microsoft.com/office/drawing/2014/main" id="{0FC68F08-344F-41F2-1272-CD657E81BBD6}"/>
              </a:ext>
            </a:extLst>
          </p:cNvPr>
          <p:cNvSpPr/>
          <p:nvPr/>
        </p:nvSpPr>
        <p:spPr>
          <a:xfrm>
            <a:off x="6810098" y="2652076"/>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4" name="Знак умножения 23">
            <a:extLst>
              <a:ext uri="{FF2B5EF4-FFF2-40B4-BE49-F238E27FC236}">
                <a16:creationId xmlns:a16="http://schemas.microsoft.com/office/drawing/2014/main" id="{05B95BAA-D954-6574-0FA8-EC8D74EF2D3B}"/>
              </a:ext>
            </a:extLst>
          </p:cNvPr>
          <p:cNvSpPr/>
          <p:nvPr/>
        </p:nvSpPr>
        <p:spPr>
          <a:xfrm>
            <a:off x="5764687" y="2687493"/>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7" name="Таблица 26">
            <a:extLst>
              <a:ext uri="{FF2B5EF4-FFF2-40B4-BE49-F238E27FC236}">
                <a16:creationId xmlns:a16="http://schemas.microsoft.com/office/drawing/2014/main" id="{8BD56A7B-2DB5-77B2-46C3-CE4865A10CC5}"/>
              </a:ext>
            </a:extLst>
          </p:cNvPr>
          <p:cNvGraphicFramePr>
            <a:graphicFrameLocks noGrp="1"/>
          </p:cNvGraphicFramePr>
          <p:nvPr/>
        </p:nvGraphicFramePr>
        <p:xfrm>
          <a:off x="7276857" y="2221885"/>
          <a:ext cx="62484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3434044636"/>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353356814"/>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2446905586"/>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3992509069"/>
                  </a:ext>
                </a:extLst>
              </a:tr>
              <a:tr h="155759">
                <a:tc>
                  <a:txBody>
                    <a:bodyPr/>
                    <a:lstStyle/>
                    <a:p>
                      <a:endParaRPr lang="ru-RU" sz="100"/>
                    </a:p>
                  </a:txBody>
                  <a:tcPr>
                    <a:solidFill>
                      <a:srgbClr val="D475FD"/>
                    </a:solidFill>
                  </a:tcPr>
                </a:tc>
                <a:tc>
                  <a:txBody>
                    <a:bodyPr/>
                    <a:lstStyle/>
                    <a:p>
                      <a:endParaRPr lang="ru-RU" sz="100" dirty="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2519041699"/>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2775632213"/>
                  </a:ext>
                </a:extLst>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extLst>
                  <a:ext uri="{0D108BD9-81ED-4DB2-BD59-A6C34878D82A}">
                    <a16:rowId xmlns:a16="http://schemas.microsoft.com/office/drawing/2014/main" val="2584509639"/>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022F1FB-7FEA-76B1-8D3E-03841699135B}"/>
                  </a:ext>
                </a:extLst>
              </p:cNvPr>
              <p:cNvSpPr txBox="1"/>
              <p:nvPr/>
            </p:nvSpPr>
            <p:spPr>
              <a:xfrm>
                <a:off x="5302304" y="3742393"/>
                <a:ext cx="2130997" cy="4591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1" i="1" smtClean="0">
                          <a:latin typeface="Cambria Math" panose="02040503050406030204" pitchFamily="18" charset="0"/>
                        </a:rPr>
                        <m:t>𝒔𝒊𝒎𝒊𝒍𝒂𝒓𝒊𝒕𝒚</m:t>
                      </m:r>
                      <m:r>
                        <a:rPr lang="en-US" sz="1050" b="1" i="1" smtClean="0">
                          <a:latin typeface="Cambria Math" panose="02040503050406030204" pitchFamily="18" charset="0"/>
                        </a:rPr>
                        <m:t>(</m:t>
                      </m:r>
                      <m:r>
                        <a:rPr lang="en-US" sz="1050" b="1" i="1" smtClean="0">
                          <a:solidFill>
                            <a:srgbClr val="E6AE00"/>
                          </a:solidFill>
                          <a:latin typeface="Cambria Math" panose="02040503050406030204" pitchFamily="18" charset="0"/>
                        </a:rPr>
                        <m:t>𝑸</m:t>
                      </m:r>
                      <m:r>
                        <a:rPr lang="en-US" sz="1050" b="1" i="1" smtClean="0">
                          <a:latin typeface="Cambria Math" panose="02040503050406030204" pitchFamily="18" charset="0"/>
                        </a:rPr>
                        <m:t>,</m:t>
                      </m:r>
                      <m:r>
                        <a:rPr lang="en-US" sz="1050" b="1" i="1" smtClean="0">
                          <a:solidFill>
                            <a:srgbClr val="00A0D9"/>
                          </a:solidFill>
                          <a:latin typeface="Cambria Math" panose="02040503050406030204" pitchFamily="18" charset="0"/>
                        </a:rPr>
                        <m:t>𝑲</m:t>
                      </m:r>
                      <m:r>
                        <a:rPr lang="en-US" sz="1050" b="1" i="1" smtClean="0">
                          <a:latin typeface="Cambria Math" panose="02040503050406030204" pitchFamily="18" charset="0"/>
                        </a:rPr>
                        <m:t>)=</m:t>
                      </m:r>
                      <m:f>
                        <m:fPr>
                          <m:ctrlPr>
                            <a:rPr lang="en-US" sz="1050" b="1" i="1" smtClean="0">
                              <a:latin typeface="Cambria Math" panose="02040503050406030204" pitchFamily="18" charset="0"/>
                            </a:rPr>
                          </m:ctrlPr>
                        </m:fPr>
                        <m:num>
                          <m:sSup>
                            <m:sSupPr>
                              <m:ctrlPr>
                                <a:rPr lang="en-US" sz="1050" b="1" i="1" smtClean="0">
                                  <a:solidFill>
                                    <a:srgbClr val="E6AE00"/>
                                  </a:solidFill>
                                  <a:latin typeface="Cambria Math" panose="02040503050406030204" pitchFamily="18" charset="0"/>
                                </a:rPr>
                              </m:ctrlPr>
                            </m:sSupPr>
                            <m:e>
                              <m:r>
                                <a:rPr lang="en-US" sz="1050" b="1" i="1">
                                  <a:solidFill>
                                    <a:srgbClr val="E6AE00"/>
                                  </a:solidFill>
                                  <a:latin typeface="Cambria Math" panose="02040503050406030204" pitchFamily="18" charset="0"/>
                                </a:rPr>
                                <m:t>𝑸</m:t>
                              </m:r>
                            </m:e>
                            <m:sup/>
                          </m:sSup>
                          <m:sSup>
                            <m:sSupPr>
                              <m:ctrlPr>
                                <a:rPr lang="en-US" sz="1050" b="1" i="1" smtClean="0">
                                  <a:solidFill>
                                    <a:srgbClr val="E6AE00"/>
                                  </a:solidFill>
                                  <a:latin typeface="Cambria Math" panose="02040503050406030204" pitchFamily="18" charset="0"/>
                                </a:rPr>
                              </m:ctrlPr>
                            </m:sSupPr>
                            <m:e>
                              <m:r>
                                <a:rPr lang="en-US" sz="1050" b="1" i="1">
                                  <a:solidFill>
                                    <a:srgbClr val="00A0D9"/>
                                  </a:solidFill>
                                  <a:latin typeface="Cambria Math" panose="02040503050406030204" pitchFamily="18" charset="0"/>
                                </a:rPr>
                                <m:t>𝑲</m:t>
                              </m:r>
                            </m:e>
                            <m:sup>
                              <m:r>
                                <a:rPr lang="en-US" sz="1050" b="1" i="1">
                                  <a:latin typeface="Cambria Math" panose="02040503050406030204" pitchFamily="18" charset="0"/>
                                </a:rPr>
                                <m:t>𝑻</m:t>
                              </m:r>
                            </m:sup>
                          </m:sSup>
                        </m:num>
                        <m:den>
                          <m:r>
                            <a:rPr lang="en-US" sz="1050" b="0" i="1" smtClean="0">
                              <a:latin typeface="Cambria Math" panose="02040503050406030204" pitchFamily="18" charset="0"/>
                            </a:rPr>
                            <m:t>𝑠𝑐𝑎𝑙𝑖𝑛𝑔</m:t>
                          </m:r>
                        </m:den>
                      </m:f>
                    </m:oMath>
                  </m:oMathPara>
                </a14:m>
                <a:endParaRPr lang="ru-RU" sz="1050" b="1" dirty="0"/>
              </a:p>
            </p:txBody>
          </p:sp>
        </mc:Choice>
        <mc:Fallback>
          <p:sp>
            <p:nvSpPr>
              <p:cNvPr id="7" name="TextBox 6">
                <a:extLst>
                  <a:ext uri="{FF2B5EF4-FFF2-40B4-BE49-F238E27FC236}">
                    <a16:creationId xmlns:a16="http://schemas.microsoft.com/office/drawing/2014/main" id="{8022F1FB-7FEA-76B1-8D3E-03841699135B}"/>
                  </a:ext>
                </a:extLst>
              </p:cNvPr>
              <p:cNvSpPr txBox="1">
                <a:spLocks noRot="1" noChangeAspect="1" noMove="1" noResize="1" noEditPoints="1" noAdjustHandles="1" noChangeArrowheads="1" noChangeShapeType="1" noTextEdit="1"/>
              </p:cNvSpPr>
              <p:nvPr/>
            </p:nvSpPr>
            <p:spPr>
              <a:xfrm>
                <a:off x="5302304" y="3742393"/>
                <a:ext cx="2130997" cy="459165"/>
              </a:xfrm>
              <a:prstGeom prst="rect">
                <a:avLst/>
              </a:prstGeom>
              <a:blipFill>
                <a:blip r:embed="rId5"/>
                <a:stretch>
                  <a:fillRect b="-4000"/>
                </a:stretch>
              </a:blipFill>
            </p:spPr>
            <p:txBody>
              <a:bodyPr/>
              <a:lstStyle/>
              <a:p>
                <a:r>
                  <a:rPr lang="ru-RU">
                    <a:noFill/>
                  </a:rPr>
                  <a:t> </a:t>
                </a:r>
              </a:p>
            </p:txBody>
          </p:sp>
        </mc:Fallback>
      </mc:AlternateContent>
    </p:spTree>
    <p:extLst>
      <p:ext uri="{BB962C8B-B14F-4D97-AF65-F5344CB8AC3E}">
        <p14:creationId xmlns:p14="http://schemas.microsoft.com/office/powerpoint/2010/main" val="2672761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4BF07-7B39-F840-0410-7902A76835DB}"/>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B8DADD4C-F2B0-042F-F1E7-3B3F5AE9982C}"/>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C2374EF2-1081-22CB-6C18-99DE6EE1FC99}"/>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26</a:t>
            </a:fld>
            <a:endParaRPr lang="ru-RU" dirty="0"/>
          </a:p>
        </p:txBody>
      </p:sp>
      <p:sp>
        <p:nvSpPr>
          <p:cNvPr id="11" name="Нижний колонтитул 4">
            <a:extLst>
              <a:ext uri="{FF2B5EF4-FFF2-40B4-BE49-F238E27FC236}">
                <a16:creationId xmlns:a16="http://schemas.microsoft.com/office/drawing/2014/main" id="{D947CD17-08BB-2094-ABB0-B10D63DA29A6}"/>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535AAC63-993F-DA34-8334-1F8E7EBD233B}"/>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40806A69-37C6-0CBB-49D0-951944C2F784}"/>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87AEC338-67B4-2911-B878-41A36259B62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919B94B1-EC83-5861-9B54-9E229ADC581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56C6FD2C-FA79-14FE-2F07-677CF33439EF}"/>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a:extLst>
              <a:ext uri="{FF2B5EF4-FFF2-40B4-BE49-F238E27FC236}">
                <a16:creationId xmlns:a16="http://schemas.microsoft.com/office/drawing/2014/main" id="{31306B66-6E5F-9DC4-B142-7A3D925F885B}"/>
              </a:ext>
            </a:extLst>
          </p:cNvPr>
          <p:cNvPicPr>
            <a:picLocks noChangeAspect="1"/>
          </p:cNvPicPr>
          <p:nvPr/>
        </p:nvPicPr>
        <p:blipFill>
          <a:blip r:embed="rId3"/>
          <a:stretch>
            <a:fillRect/>
          </a:stretch>
        </p:blipFill>
        <p:spPr>
          <a:xfrm>
            <a:off x="595313" y="1135625"/>
            <a:ext cx="1838677" cy="3460187"/>
          </a:xfrm>
          <a:prstGeom prst="rect">
            <a:avLst/>
          </a:prstGeom>
        </p:spPr>
      </p:pic>
      <p:pic>
        <p:nvPicPr>
          <p:cNvPr id="22" name="Рисунок 21">
            <a:extLst>
              <a:ext uri="{FF2B5EF4-FFF2-40B4-BE49-F238E27FC236}">
                <a16:creationId xmlns:a16="http://schemas.microsoft.com/office/drawing/2014/main" id="{C905BA5D-6F46-FD1E-2BC3-8804C507BF42}"/>
              </a:ext>
            </a:extLst>
          </p:cNvPr>
          <p:cNvPicPr>
            <a:picLocks noChangeAspect="1"/>
          </p:cNvPicPr>
          <p:nvPr/>
        </p:nvPicPr>
        <p:blipFill>
          <a:blip r:embed="rId4"/>
          <a:srcRect r="53137"/>
          <a:stretch/>
        </p:blipFill>
        <p:spPr>
          <a:xfrm>
            <a:off x="2433990" y="1129659"/>
            <a:ext cx="1400073" cy="171056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C8171C0-1EF0-41E3-1075-2CC05B3241C6}"/>
                  </a:ext>
                </a:extLst>
              </p:cNvPr>
              <p:cNvSpPr txBox="1"/>
              <p:nvPr/>
            </p:nvSpPr>
            <p:spPr>
              <a:xfrm>
                <a:off x="3834063" y="1607451"/>
                <a:ext cx="2130997" cy="4591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1" i="1" smtClean="0">
                          <a:latin typeface="Cambria Math" panose="02040503050406030204" pitchFamily="18" charset="0"/>
                        </a:rPr>
                        <m:t>𝒔𝒊𝒎𝒊𝒍𝒂𝒓𝒊𝒕𝒚</m:t>
                      </m:r>
                      <m:d>
                        <m:dPr>
                          <m:ctrlPr>
                            <a:rPr lang="en-US" sz="1050" b="1" i="1" smtClean="0">
                              <a:latin typeface="Cambria Math" panose="02040503050406030204" pitchFamily="18" charset="0"/>
                            </a:rPr>
                          </m:ctrlPr>
                        </m:dPr>
                        <m:e>
                          <m:r>
                            <a:rPr lang="en-US" sz="1050" b="1" i="1" smtClean="0">
                              <a:solidFill>
                                <a:srgbClr val="E6AE00"/>
                              </a:solidFill>
                              <a:latin typeface="Cambria Math" panose="02040503050406030204" pitchFamily="18" charset="0"/>
                            </a:rPr>
                            <m:t>𝑸</m:t>
                          </m:r>
                          <m:r>
                            <a:rPr lang="en-US" sz="1050" b="1" i="1" smtClean="0">
                              <a:latin typeface="Cambria Math" panose="02040503050406030204" pitchFamily="18" charset="0"/>
                            </a:rPr>
                            <m:t>,</m:t>
                          </m:r>
                          <m:r>
                            <a:rPr lang="en-US" sz="1050" b="1" i="1" smtClean="0">
                              <a:solidFill>
                                <a:srgbClr val="00A0D9"/>
                              </a:solidFill>
                              <a:latin typeface="Cambria Math" panose="02040503050406030204" pitchFamily="18" charset="0"/>
                            </a:rPr>
                            <m:t>𝑲</m:t>
                          </m:r>
                        </m:e>
                      </m:d>
                      <m:r>
                        <a:rPr lang="en-US" sz="1050" b="1" i="1" smtClean="0">
                          <a:latin typeface="Cambria Math" panose="02040503050406030204" pitchFamily="18" charset="0"/>
                        </a:rPr>
                        <m:t>=</m:t>
                      </m:r>
                      <m:f>
                        <m:fPr>
                          <m:ctrlPr>
                            <a:rPr lang="en-US" sz="1050" b="1" i="1" smtClean="0">
                              <a:latin typeface="Cambria Math" panose="02040503050406030204" pitchFamily="18" charset="0"/>
                            </a:rPr>
                          </m:ctrlPr>
                        </m:fPr>
                        <m:num>
                          <m:sSup>
                            <m:sSupPr>
                              <m:ctrlPr>
                                <a:rPr lang="en-US" sz="1050" b="1" i="1" smtClean="0">
                                  <a:solidFill>
                                    <a:srgbClr val="E6AE00"/>
                                  </a:solidFill>
                                  <a:latin typeface="Cambria Math" panose="02040503050406030204" pitchFamily="18" charset="0"/>
                                </a:rPr>
                              </m:ctrlPr>
                            </m:sSupPr>
                            <m:e>
                              <m:r>
                                <a:rPr lang="en-US" sz="1050" b="1" i="1">
                                  <a:solidFill>
                                    <a:srgbClr val="E6AE00"/>
                                  </a:solidFill>
                                  <a:latin typeface="Cambria Math" panose="02040503050406030204" pitchFamily="18" charset="0"/>
                                </a:rPr>
                                <m:t>𝑸</m:t>
                              </m:r>
                            </m:e>
                            <m:sup/>
                          </m:sSup>
                          <m:sSup>
                            <m:sSupPr>
                              <m:ctrlPr>
                                <a:rPr lang="en-US" sz="1050" b="1" i="1" smtClean="0">
                                  <a:solidFill>
                                    <a:srgbClr val="E6AE00"/>
                                  </a:solidFill>
                                  <a:latin typeface="Cambria Math" panose="02040503050406030204" pitchFamily="18" charset="0"/>
                                </a:rPr>
                              </m:ctrlPr>
                            </m:sSupPr>
                            <m:e>
                              <m:r>
                                <a:rPr lang="en-US" sz="1050" b="1" i="1">
                                  <a:solidFill>
                                    <a:srgbClr val="00A0D9"/>
                                  </a:solidFill>
                                  <a:latin typeface="Cambria Math" panose="02040503050406030204" pitchFamily="18" charset="0"/>
                                </a:rPr>
                                <m:t>𝑲</m:t>
                              </m:r>
                            </m:e>
                            <m:sup>
                              <m:r>
                                <a:rPr lang="en-US" sz="1050" b="1" i="1">
                                  <a:latin typeface="Cambria Math" panose="02040503050406030204" pitchFamily="18" charset="0"/>
                                </a:rPr>
                                <m:t>𝑻</m:t>
                              </m:r>
                            </m:sup>
                          </m:sSup>
                        </m:num>
                        <m:den>
                          <m:r>
                            <a:rPr lang="en-US" sz="1050" b="0" i="1" smtClean="0">
                              <a:latin typeface="Cambria Math" panose="02040503050406030204" pitchFamily="18" charset="0"/>
                            </a:rPr>
                            <m:t>𝑠𝑐𝑎𝑙𝑖𝑛𝑔</m:t>
                          </m:r>
                        </m:den>
                      </m:f>
                      <m:r>
                        <a:rPr lang="en-US" sz="1050" b="1" i="1" smtClean="0">
                          <a:latin typeface="Cambria Math" panose="02040503050406030204" pitchFamily="18" charset="0"/>
                        </a:rPr>
                        <m:t>=</m:t>
                      </m:r>
                    </m:oMath>
                  </m:oMathPara>
                </a14:m>
                <a:endParaRPr lang="ru-RU" sz="1050" b="1" dirty="0"/>
              </a:p>
            </p:txBody>
          </p:sp>
        </mc:Choice>
        <mc:Fallback>
          <p:sp>
            <p:nvSpPr>
              <p:cNvPr id="7" name="TextBox 6">
                <a:extLst>
                  <a:ext uri="{FF2B5EF4-FFF2-40B4-BE49-F238E27FC236}">
                    <a16:creationId xmlns:a16="http://schemas.microsoft.com/office/drawing/2014/main" id="{8C8171C0-1EF0-41E3-1075-2CC05B3241C6}"/>
                  </a:ext>
                </a:extLst>
              </p:cNvPr>
              <p:cNvSpPr txBox="1">
                <a:spLocks noRot="1" noChangeAspect="1" noMove="1" noResize="1" noEditPoints="1" noAdjustHandles="1" noChangeArrowheads="1" noChangeShapeType="1" noTextEdit="1"/>
              </p:cNvSpPr>
              <p:nvPr/>
            </p:nvSpPr>
            <p:spPr>
              <a:xfrm>
                <a:off x="3834063" y="1607451"/>
                <a:ext cx="2130997" cy="459165"/>
              </a:xfrm>
              <a:prstGeom prst="rect">
                <a:avLst/>
              </a:prstGeom>
              <a:blipFill>
                <a:blip r:embed="rId5"/>
                <a:stretch>
                  <a:fillRect b="-4000"/>
                </a:stretch>
              </a:blipFill>
            </p:spPr>
            <p:txBody>
              <a:bodyPr/>
              <a:lstStyle/>
              <a:p>
                <a:r>
                  <a:rPr lang="ru-RU">
                    <a:noFill/>
                  </a:rPr>
                  <a:t> </a:t>
                </a:r>
              </a:p>
            </p:txBody>
          </p:sp>
        </mc:Fallback>
      </mc:AlternateContent>
      <p:graphicFrame>
        <p:nvGraphicFramePr>
          <p:cNvPr id="10" name="Таблица 9">
            <a:extLst>
              <a:ext uri="{FF2B5EF4-FFF2-40B4-BE49-F238E27FC236}">
                <a16:creationId xmlns:a16="http://schemas.microsoft.com/office/drawing/2014/main" id="{E5B8B5BB-B9F3-17AB-8BDE-278B1C60131D}"/>
              </a:ext>
            </a:extLst>
          </p:cNvPr>
          <p:cNvGraphicFramePr>
            <a:graphicFrameLocks noGrp="1"/>
          </p:cNvGraphicFramePr>
          <p:nvPr>
            <p:extLst>
              <p:ext uri="{D42A27DB-BD31-4B8C-83A1-F6EECF244321}">
                <p14:modId xmlns:p14="http://schemas.microsoft.com/office/powerpoint/2010/main" val="657615988"/>
              </p:ext>
            </p:extLst>
          </p:nvPr>
        </p:nvGraphicFramePr>
        <p:xfrm>
          <a:off x="6012315" y="1300231"/>
          <a:ext cx="145796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gridCol w="208280">
                  <a:extLst>
                    <a:ext uri="{9D8B030D-6E8A-4147-A177-3AD203B41FA5}">
                      <a16:colId xmlns:a16="http://schemas.microsoft.com/office/drawing/2014/main" val="1535704796"/>
                    </a:ext>
                  </a:extLst>
                </a:gridCol>
                <a:gridCol w="208280">
                  <a:extLst>
                    <a:ext uri="{9D8B030D-6E8A-4147-A177-3AD203B41FA5}">
                      <a16:colId xmlns:a16="http://schemas.microsoft.com/office/drawing/2014/main" val="1618876640"/>
                    </a:ext>
                  </a:extLst>
                </a:gridCol>
                <a:gridCol w="208280">
                  <a:extLst>
                    <a:ext uri="{9D8B030D-6E8A-4147-A177-3AD203B41FA5}">
                      <a16:colId xmlns:a16="http://schemas.microsoft.com/office/drawing/2014/main" val="2428369260"/>
                    </a:ext>
                  </a:extLst>
                </a:gridCol>
                <a:gridCol w="208280">
                  <a:extLst>
                    <a:ext uri="{9D8B030D-6E8A-4147-A177-3AD203B41FA5}">
                      <a16:colId xmlns:a16="http://schemas.microsoft.com/office/drawing/2014/main" val="3524913698"/>
                    </a:ext>
                  </a:extLst>
                </a:gridCol>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3434044636"/>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extLst>
                  <a:ext uri="{0D108BD9-81ED-4DB2-BD59-A6C34878D82A}">
                    <a16:rowId xmlns:a16="http://schemas.microsoft.com/office/drawing/2014/main" val="353356814"/>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2446905586"/>
                  </a:ext>
                </a:extLst>
              </a:tr>
              <a:tr h="155759">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399250906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2519041699"/>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2775632213"/>
                  </a:ext>
                </a:extLst>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extLst>
                  <a:ext uri="{0D108BD9-81ED-4DB2-BD59-A6C34878D82A}">
                    <a16:rowId xmlns:a16="http://schemas.microsoft.com/office/drawing/2014/main" val="2584509639"/>
                  </a:ext>
                </a:extLst>
              </a:tr>
            </a:tbl>
          </a:graphicData>
        </a:graphic>
      </p:graphicFrame>
      <p:sp>
        <p:nvSpPr>
          <p:cNvPr id="13" name="TextBox 12">
            <a:extLst>
              <a:ext uri="{FF2B5EF4-FFF2-40B4-BE49-F238E27FC236}">
                <a16:creationId xmlns:a16="http://schemas.microsoft.com/office/drawing/2014/main" id="{B8AF5692-4C02-DBDF-543D-ED8916645EF8}"/>
              </a:ext>
            </a:extLst>
          </p:cNvPr>
          <p:cNvSpPr txBox="1"/>
          <p:nvPr/>
        </p:nvSpPr>
        <p:spPr>
          <a:xfrm>
            <a:off x="7470275" y="1260611"/>
            <a:ext cx="715511" cy="1169551"/>
          </a:xfrm>
          <a:prstGeom prst="rect">
            <a:avLst/>
          </a:prstGeom>
          <a:noFill/>
        </p:spPr>
        <p:txBody>
          <a:bodyPr wrap="square">
            <a:spAutoFit/>
          </a:bodyPr>
          <a:lstStyle/>
          <a:p>
            <a:r>
              <a:rPr lang="en-US" sz="1000" dirty="0"/>
              <a:t>when</a:t>
            </a:r>
          </a:p>
          <a:p>
            <a:r>
              <a:rPr lang="en-US" sz="1000" dirty="0"/>
              <a:t>you</a:t>
            </a:r>
          </a:p>
          <a:p>
            <a:r>
              <a:rPr lang="en-US" sz="1000" dirty="0"/>
              <a:t>play</a:t>
            </a:r>
          </a:p>
          <a:p>
            <a:r>
              <a:rPr lang="en-US" sz="1000" dirty="0"/>
              <a:t>the</a:t>
            </a:r>
          </a:p>
          <a:p>
            <a:r>
              <a:rPr lang="en-US" sz="1000" dirty="0"/>
              <a:t>game</a:t>
            </a:r>
          </a:p>
          <a:p>
            <a:r>
              <a:rPr lang="en-US" sz="1000" dirty="0"/>
              <a:t>of</a:t>
            </a:r>
          </a:p>
          <a:p>
            <a:r>
              <a:rPr lang="en-US" sz="1000" dirty="0"/>
              <a:t>thrones</a:t>
            </a:r>
            <a:endParaRPr lang="ru-RU" sz="1000" dirty="0"/>
          </a:p>
        </p:txBody>
      </p:sp>
      <p:sp>
        <p:nvSpPr>
          <p:cNvPr id="18" name="TextBox 17">
            <a:extLst>
              <a:ext uri="{FF2B5EF4-FFF2-40B4-BE49-F238E27FC236}">
                <a16:creationId xmlns:a16="http://schemas.microsoft.com/office/drawing/2014/main" id="{55E71AE9-B538-8289-BEE9-43C08A7C4FDA}"/>
              </a:ext>
            </a:extLst>
          </p:cNvPr>
          <p:cNvSpPr txBox="1"/>
          <p:nvPr/>
        </p:nvSpPr>
        <p:spPr>
          <a:xfrm rot="16200000">
            <a:off x="6352256" y="137285"/>
            <a:ext cx="715511" cy="1684307"/>
          </a:xfrm>
          <a:prstGeom prst="rect">
            <a:avLst/>
          </a:prstGeom>
          <a:noFill/>
        </p:spPr>
        <p:txBody>
          <a:bodyPr wrap="square">
            <a:spAutoFit/>
          </a:bodyPr>
          <a:lstStyle/>
          <a:p>
            <a:pPr>
              <a:lnSpc>
                <a:spcPct val="150000"/>
              </a:lnSpc>
            </a:pPr>
            <a:r>
              <a:rPr lang="en-US" sz="1000" dirty="0"/>
              <a:t>when</a:t>
            </a:r>
          </a:p>
          <a:p>
            <a:pPr>
              <a:lnSpc>
                <a:spcPct val="150000"/>
              </a:lnSpc>
            </a:pPr>
            <a:r>
              <a:rPr lang="en-US" sz="1000" dirty="0"/>
              <a:t>you</a:t>
            </a:r>
          </a:p>
          <a:p>
            <a:pPr>
              <a:lnSpc>
                <a:spcPct val="150000"/>
              </a:lnSpc>
            </a:pPr>
            <a:r>
              <a:rPr lang="en-US" sz="1000" dirty="0"/>
              <a:t>play</a:t>
            </a:r>
          </a:p>
          <a:p>
            <a:pPr>
              <a:lnSpc>
                <a:spcPct val="150000"/>
              </a:lnSpc>
            </a:pPr>
            <a:r>
              <a:rPr lang="en-US" sz="1000" dirty="0"/>
              <a:t>the</a:t>
            </a:r>
          </a:p>
          <a:p>
            <a:pPr>
              <a:lnSpc>
                <a:spcPct val="150000"/>
              </a:lnSpc>
            </a:pPr>
            <a:r>
              <a:rPr lang="en-US" sz="1000" dirty="0"/>
              <a:t>game</a:t>
            </a:r>
          </a:p>
          <a:p>
            <a:pPr>
              <a:lnSpc>
                <a:spcPct val="150000"/>
              </a:lnSpc>
            </a:pPr>
            <a:r>
              <a:rPr lang="en-US" sz="1000" dirty="0"/>
              <a:t>of</a:t>
            </a:r>
          </a:p>
          <a:p>
            <a:pPr>
              <a:lnSpc>
                <a:spcPct val="150000"/>
              </a:lnSpc>
            </a:pPr>
            <a:r>
              <a:rPr lang="en-US" sz="1000" dirty="0"/>
              <a:t>thrones</a:t>
            </a:r>
            <a:endParaRPr lang="ru-RU" sz="1000" dirty="0"/>
          </a:p>
        </p:txBody>
      </p:sp>
    </p:spTree>
    <p:extLst>
      <p:ext uri="{BB962C8B-B14F-4D97-AF65-F5344CB8AC3E}">
        <p14:creationId xmlns:p14="http://schemas.microsoft.com/office/powerpoint/2010/main" val="4107531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D221B-73C6-F47B-8DE6-0F1FDCD136BD}"/>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AB02E71F-2E1E-68A1-B179-3FBCFD75BA94}"/>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2FF489BD-B4EE-8E7E-C069-A9D5DD54C51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27</a:t>
            </a:fld>
            <a:endParaRPr lang="ru-RU" dirty="0"/>
          </a:p>
        </p:txBody>
      </p:sp>
      <p:sp>
        <p:nvSpPr>
          <p:cNvPr id="11" name="Нижний колонтитул 4">
            <a:extLst>
              <a:ext uri="{FF2B5EF4-FFF2-40B4-BE49-F238E27FC236}">
                <a16:creationId xmlns:a16="http://schemas.microsoft.com/office/drawing/2014/main" id="{54F4435B-DF6F-C861-CA2A-9AA1DC6CB3F6}"/>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320BAC24-9C82-E8BE-A4D8-0582BB2AB4E7}"/>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4FE28D61-A81B-0015-6A1D-B82D7DACBFD0}"/>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C14EC285-7655-3CFB-B74E-E4909344112D}"/>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C1971F1C-543A-2635-8D45-44E8E1DA0DC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B67409E4-FD52-537F-12DB-A800F9DA392F}"/>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4" name="Рисунок 3">
            <a:extLst>
              <a:ext uri="{FF2B5EF4-FFF2-40B4-BE49-F238E27FC236}">
                <a16:creationId xmlns:a16="http://schemas.microsoft.com/office/drawing/2014/main" id="{04E3FA9A-B857-A257-B2B8-6584ABD3EBA6}"/>
              </a:ext>
            </a:extLst>
          </p:cNvPr>
          <p:cNvPicPr>
            <a:picLocks noChangeAspect="1"/>
          </p:cNvPicPr>
          <p:nvPr/>
        </p:nvPicPr>
        <p:blipFill>
          <a:blip r:embed="rId3"/>
          <a:stretch>
            <a:fillRect/>
          </a:stretch>
        </p:blipFill>
        <p:spPr>
          <a:xfrm>
            <a:off x="0" y="1382956"/>
            <a:ext cx="9144000" cy="2377587"/>
          </a:xfrm>
          <a:prstGeom prst="rect">
            <a:avLst/>
          </a:prstGeom>
        </p:spPr>
      </p:pic>
    </p:spTree>
    <p:extLst>
      <p:ext uri="{BB962C8B-B14F-4D97-AF65-F5344CB8AC3E}">
        <p14:creationId xmlns:p14="http://schemas.microsoft.com/office/powerpoint/2010/main" val="257525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9DFEA-9684-DE4D-2C46-1A9FFA0C4B90}"/>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E4963E6D-9360-79E1-CBB6-8603A4018106}"/>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74716BDC-814B-D62B-9A24-70D3EA9A0A38}"/>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28</a:t>
            </a:fld>
            <a:endParaRPr lang="ru-RU" dirty="0"/>
          </a:p>
        </p:txBody>
      </p:sp>
      <p:sp>
        <p:nvSpPr>
          <p:cNvPr id="11" name="Нижний колонтитул 4">
            <a:extLst>
              <a:ext uri="{FF2B5EF4-FFF2-40B4-BE49-F238E27FC236}">
                <a16:creationId xmlns:a16="http://schemas.microsoft.com/office/drawing/2014/main" id="{FB04DCB7-E580-FC3E-D492-F0027EB81207}"/>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F0CEF1D6-6034-DB8D-1746-434C70167AC9}"/>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7DDC54C6-8287-0AD7-AF12-D4AD7D2DC294}"/>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3C3189D6-4D72-F17F-F537-61338BE9A91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ED99A024-8A72-6CCE-3A01-912A644B2950}"/>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4FA6FC27-C294-18AB-F41F-612EE17F6012}"/>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a:extLst>
              <a:ext uri="{FF2B5EF4-FFF2-40B4-BE49-F238E27FC236}">
                <a16:creationId xmlns:a16="http://schemas.microsoft.com/office/drawing/2014/main" id="{1FE0115C-B6B5-8F07-8403-52E22AEED208}"/>
              </a:ext>
            </a:extLst>
          </p:cNvPr>
          <p:cNvPicPr>
            <a:picLocks noChangeAspect="1"/>
          </p:cNvPicPr>
          <p:nvPr/>
        </p:nvPicPr>
        <p:blipFill>
          <a:blip r:embed="rId3"/>
          <a:stretch>
            <a:fillRect/>
          </a:stretch>
        </p:blipFill>
        <p:spPr>
          <a:xfrm>
            <a:off x="595313" y="1135625"/>
            <a:ext cx="1838677" cy="3460187"/>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07F1D4D-6754-EFCE-BD23-225897C13BB6}"/>
                  </a:ext>
                </a:extLst>
              </p:cNvPr>
              <p:cNvSpPr txBox="1"/>
              <p:nvPr/>
            </p:nvSpPr>
            <p:spPr>
              <a:xfrm>
                <a:off x="5047915" y="3021916"/>
                <a:ext cx="2978485" cy="510011"/>
              </a:xfrm>
              <a:prstGeom prst="rect">
                <a:avLst/>
              </a:prstGeom>
              <a:noFill/>
              <a:ln>
                <a:solidFill>
                  <a:schemeClr val="bg1"/>
                </a:solidFill>
              </a:ln>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𝐴𝑡𝑡𝑒𝑛𝑡𝑖𝑜𝑛</m:t>
                      </m:r>
                      <m:d>
                        <m:dPr>
                          <m:ctrlPr>
                            <a:rPr lang="en-US" sz="1050" b="1" i="1">
                              <a:latin typeface="Cambria Math" panose="02040503050406030204" pitchFamily="18" charset="0"/>
                            </a:rPr>
                          </m:ctrlPr>
                        </m:dPr>
                        <m:e>
                          <m:r>
                            <a:rPr lang="en-US" sz="1050" b="1" i="1">
                              <a:solidFill>
                                <a:srgbClr val="E6AE00"/>
                              </a:solidFill>
                              <a:latin typeface="Cambria Math" panose="02040503050406030204" pitchFamily="18" charset="0"/>
                            </a:rPr>
                            <m:t>𝑸</m:t>
                          </m:r>
                          <m:r>
                            <a:rPr lang="en-US" sz="1050" b="1" i="1" smtClean="0">
                              <a:solidFill>
                                <a:srgbClr val="E6AE00"/>
                              </a:solidFill>
                              <a:latin typeface="Cambria Math" panose="02040503050406030204" pitchFamily="18" charset="0"/>
                            </a:rPr>
                            <m:t>,</m:t>
                          </m:r>
                          <m:r>
                            <a:rPr lang="en-US" sz="1050" b="1" i="1">
                              <a:solidFill>
                                <a:srgbClr val="00A0D9"/>
                              </a:solidFill>
                              <a:latin typeface="Cambria Math" panose="02040503050406030204" pitchFamily="18" charset="0"/>
                            </a:rPr>
                            <m:t>𝑲</m:t>
                          </m:r>
                          <m:r>
                            <a:rPr lang="en-US" sz="1050" b="1" i="1" smtClean="0">
                              <a:solidFill>
                                <a:srgbClr val="00A0D9"/>
                              </a:solidFill>
                              <a:latin typeface="Cambria Math" panose="02040503050406030204" pitchFamily="18" charset="0"/>
                            </a:rPr>
                            <m:t>,</m:t>
                          </m:r>
                          <m:r>
                            <a:rPr lang="en-US" sz="1050" b="1" i="1">
                              <a:solidFill>
                                <a:srgbClr val="019F49"/>
                              </a:solidFill>
                              <a:latin typeface="Cambria Math" panose="02040503050406030204" pitchFamily="18" charset="0"/>
                            </a:rPr>
                            <m:t>𝑽</m:t>
                          </m:r>
                        </m:e>
                      </m:d>
                      <m:r>
                        <a:rPr lang="en-US" sz="1050" b="1" i="1" smtClean="0">
                          <a:solidFill>
                            <a:srgbClr val="019F49"/>
                          </a:solidFill>
                          <a:latin typeface="Cambria Math" panose="02040503050406030204" pitchFamily="18" charset="0"/>
                        </a:rPr>
                        <m:t>= </m:t>
                      </m:r>
                      <m:r>
                        <a:rPr lang="en-US" sz="1050" b="0" i="1" smtClean="0">
                          <a:latin typeface="Cambria Math" panose="02040503050406030204" pitchFamily="18" charset="0"/>
                        </a:rPr>
                        <m:t>𝑠𝑜𝑓𝑡𝑚𝑎𝑥</m:t>
                      </m:r>
                      <m:d>
                        <m:dPr>
                          <m:ctrlPr>
                            <a:rPr lang="en-US" sz="1050" b="1" i="1" smtClean="0">
                              <a:latin typeface="Cambria Math" panose="02040503050406030204" pitchFamily="18" charset="0"/>
                            </a:rPr>
                          </m:ctrlPr>
                        </m:dPr>
                        <m:e>
                          <m:f>
                            <m:fPr>
                              <m:ctrlPr>
                                <a:rPr lang="en-US" sz="1050" b="1" i="1">
                                  <a:latin typeface="Cambria Math" panose="02040503050406030204" pitchFamily="18" charset="0"/>
                                </a:rPr>
                              </m:ctrlPr>
                            </m:fPr>
                            <m:num>
                              <m:sSup>
                                <m:sSupPr>
                                  <m:ctrlPr>
                                    <a:rPr lang="en-US" sz="1050" b="1" i="1">
                                      <a:solidFill>
                                        <a:srgbClr val="E6AE00"/>
                                      </a:solidFill>
                                      <a:latin typeface="Cambria Math" panose="02040503050406030204" pitchFamily="18" charset="0"/>
                                    </a:rPr>
                                  </m:ctrlPr>
                                </m:sSupPr>
                                <m:e>
                                  <m:r>
                                    <a:rPr lang="en-US" sz="1050" b="1" i="1">
                                      <a:solidFill>
                                        <a:srgbClr val="E6AE00"/>
                                      </a:solidFill>
                                      <a:latin typeface="Cambria Math" panose="02040503050406030204" pitchFamily="18" charset="0"/>
                                    </a:rPr>
                                    <m:t>𝑸</m:t>
                                  </m:r>
                                </m:e>
                                <m:sup/>
                              </m:sSup>
                              <m:sSup>
                                <m:sSupPr>
                                  <m:ctrlPr>
                                    <a:rPr lang="en-US" sz="1050" b="1" i="1">
                                      <a:solidFill>
                                        <a:srgbClr val="E6AE00"/>
                                      </a:solidFill>
                                      <a:latin typeface="Cambria Math" panose="02040503050406030204" pitchFamily="18" charset="0"/>
                                    </a:rPr>
                                  </m:ctrlPr>
                                </m:sSupPr>
                                <m:e>
                                  <m:r>
                                    <a:rPr lang="en-US" sz="1050" b="1" i="1">
                                      <a:solidFill>
                                        <a:srgbClr val="00A0D9"/>
                                      </a:solidFill>
                                      <a:latin typeface="Cambria Math" panose="02040503050406030204" pitchFamily="18" charset="0"/>
                                    </a:rPr>
                                    <m:t>𝑲</m:t>
                                  </m:r>
                                </m:e>
                                <m:sup>
                                  <m:r>
                                    <a:rPr lang="en-US" sz="1050" b="1" i="1">
                                      <a:latin typeface="Cambria Math" panose="02040503050406030204" pitchFamily="18" charset="0"/>
                                    </a:rPr>
                                    <m:t>𝑻</m:t>
                                  </m:r>
                                </m:sup>
                              </m:sSup>
                            </m:num>
                            <m:den>
                              <m:r>
                                <a:rPr lang="en-US" sz="1050" i="1">
                                  <a:latin typeface="Cambria Math" panose="02040503050406030204" pitchFamily="18" charset="0"/>
                                </a:rPr>
                                <m:t>𝑠𝑐𝑎𝑙𝑖𝑛𝑔</m:t>
                              </m:r>
                            </m:den>
                          </m:f>
                        </m:e>
                      </m:d>
                      <m:r>
                        <a:rPr lang="en-US" sz="1050" b="1" i="1" smtClean="0">
                          <a:solidFill>
                            <a:srgbClr val="019F49"/>
                          </a:solidFill>
                          <a:latin typeface="Cambria Math" panose="02040503050406030204" pitchFamily="18" charset="0"/>
                        </a:rPr>
                        <m:t>𝑽</m:t>
                      </m:r>
                    </m:oMath>
                  </m:oMathPara>
                </a14:m>
                <a:endParaRPr lang="ru-RU" sz="1050" b="1" dirty="0"/>
              </a:p>
            </p:txBody>
          </p:sp>
        </mc:Choice>
        <mc:Fallback>
          <p:sp>
            <p:nvSpPr>
              <p:cNvPr id="7" name="TextBox 6">
                <a:extLst>
                  <a:ext uri="{FF2B5EF4-FFF2-40B4-BE49-F238E27FC236}">
                    <a16:creationId xmlns:a16="http://schemas.microsoft.com/office/drawing/2014/main" id="{807F1D4D-6754-EFCE-BD23-225897C13BB6}"/>
                  </a:ext>
                </a:extLst>
              </p:cNvPr>
              <p:cNvSpPr txBox="1">
                <a:spLocks noRot="1" noChangeAspect="1" noMove="1" noResize="1" noEditPoints="1" noAdjustHandles="1" noChangeArrowheads="1" noChangeShapeType="1" noTextEdit="1"/>
              </p:cNvSpPr>
              <p:nvPr/>
            </p:nvSpPr>
            <p:spPr>
              <a:xfrm>
                <a:off x="5047915" y="3021916"/>
                <a:ext cx="2978485" cy="510011"/>
              </a:xfrm>
              <a:prstGeom prst="rect">
                <a:avLst/>
              </a:prstGeom>
              <a:blipFill>
                <a:blip r:embed="rId4"/>
                <a:stretch>
                  <a:fillRect/>
                </a:stretch>
              </a:blipFill>
              <a:ln>
                <a:solidFill>
                  <a:schemeClr val="bg1"/>
                </a:solidFill>
              </a:ln>
            </p:spPr>
            <p:txBody>
              <a:bodyPr/>
              <a:lstStyle/>
              <a:p>
                <a:r>
                  <a:rPr lang="ru-RU">
                    <a:noFill/>
                  </a:rPr>
                  <a:t> </a:t>
                </a:r>
              </a:p>
            </p:txBody>
          </p:sp>
        </mc:Fallback>
      </mc:AlternateContent>
      <p:graphicFrame>
        <p:nvGraphicFramePr>
          <p:cNvPr id="10" name="Таблица 9">
            <a:extLst>
              <a:ext uri="{FF2B5EF4-FFF2-40B4-BE49-F238E27FC236}">
                <a16:creationId xmlns:a16="http://schemas.microsoft.com/office/drawing/2014/main" id="{2596EE78-5B9A-F0C3-0999-08505D34C3D1}"/>
              </a:ext>
            </a:extLst>
          </p:cNvPr>
          <p:cNvGraphicFramePr>
            <a:graphicFrameLocks noGrp="1"/>
          </p:cNvGraphicFramePr>
          <p:nvPr>
            <p:extLst>
              <p:ext uri="{D42A27DB-BD31-4B8C-83A1-F6EECF244321}">
                <p14:modId xmlns:p14="http://schemas.microsoft.com/office/powerpoint/2010/main" val="2127410756"/>
              </p:ext>
            </p:extLst>
          </p:nvPr>
        </p:nvGraphicFramePr>
        <p:xfrm>
          <a:off x="4440257" y="1306015"/>
          <a:ext cx="145796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gridCol w="208280">
                  <a:extLst>
                    <a:ext uri="{9D8B030D-6E8A-4147-A177-3AD203B41FA5}">
                      <a16:colId xmlns:a16="http://schemas.microsoft.com/office/drawing/2014/main" val="1535704796"/>
                    </a:ext>
                  </a:extLst>
                </a:gridCol>
                <a:gridCol w="208280">
                  <a:extLst>
                    <a:ext uri="{9D8B030D-6E8A-4147-A177-3AD203B41FA5}">
                      <a16:colId xmlns:a16="http://schemas.microsoft.com/office/drawing/2014/main" val="1618876640"/>
                    </a:ext>
                  </a:extLst>
                </a:gridCol>
                <a:gridCol w="208280">
                  <a:extLst>
                    <a:ext uri="{9D8B030D-6E8A-4147-A177-3AD203B41FA5}">
                      <a16:colId xmlns:a16="http://schemas.microsoft.com/office/drawing/2014/main" val="2428369260"/>
                    </a:ext>
                  </a:extLst>
                </a:gridCol>
                <a:gridCol w="208280">
                  <a:extLst>
                    <a:ext uri="{9D8B030D-6E8A-4147-A177-3AD203B41FA5}">
                      <a16:colId xmlns:a16="http://schemas.microsoft.com/office/drawing/2014/main" val="3524913698"/>
                    </a:ext>
                  </a:extLst>
                </a:gridCol>
              </a:tblGrid>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extLst>
                  <a:ext uri="{0D108BD9-81ED-4DB2-BD59-A6C34878D82A}">
                    <a16:rowId xmlns:a16="http://schemas.microsoft.com/office/drawing/2014/main" val="3434044636"/>
                  </a:ext>
                </a:extLst>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extLst>
                  <a:ext uri="{0D108BD9-81ED-4DB2-BD59-A6C34878D82A}">
                    <a16:rowId xmlns:a16="http://schemas.microsoft.com/office/drawing/2014/main" val="353356814"/>
                  </a:ext>
                </a:extLst>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extLst>
                  <a:ext uri="{0D108BD9-81ED-4DB2-BD59-A6C34878D82A}">
                    <a16:rowId xmlns:a16="http://schemas.microsoft.com/office/drawing/2014/main" val="2446905586"/>
                  </a:ext>
                </a:extLst>
              </a:tr>
              <a:tr h="155759">
                <a:tc>
                  <a:txBody>
                    <a:bodyPr/>
                    <a:lstStyle/>
                    <a:p>
                      <a:endParaRPr lang="ru-RU" sz="100" dirty="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extLst>
                  <a:ext uri="{0D108BD9-81ED-4DB2-BD59-A6C34878D82A}">
                    <a16:rowId xmlns:a16="http://schemas.microsoft.com/office/drawing/2014/main" val="3992509069"/>
                  </a:ext>
                </a:extLst>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extLst>
                  <a:ext uri="{0D108BD9-81ED-4DB2-BD59-A6C34878D82A}">
                    <a16:rowId xmlns:a16="http://schemas.microsoft.com/office/drawing/2014/main" val="2519041699"/>
                  </a:ext>
                </a:extLst>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extLst>
                  <a:ext uri="{0D108BD9-81ED-4DB2-BD59-A6C34878D82A}">
                    <a16:rowId xmlns:a16="http://schemas.microsoft.com/office/drawing/2014/main" val="2775632213"/>
                  </a:ext>
                </a:extLst>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extLst>
                  <a:ext uri="{0D108BD9-81ED-4DB2-BD59-A6C34878D82A}">
                    <a16:rowId xmlns:a16="http://schemas.microsoft.com/office/drawing/2014/main" val="2584509639"/>
                  </a:ext>
                </a:extLst>
              </a:tr>
            </a:tbl>
          </a:graphicData>
        </a:graphic>
      </p:graphicFrame>
      <p:graphicFrame>
        <p:nvGraphicFramePr>
          <p:cNvPr id="2" name="Таблица 1">
            <a:extLst>
              <a:ext uri="{FF2B5EF4-FFF2-40B4-BE49-F238E27FC236}">
                <a16:creationId xmlns:a16="http://schemas.microsoft.com/office/drawing/2014/main" id="{5324251A-7FD4-264F-8ADD-740B1C9B78D5}"/>
              </a:ext>
            </a:extLst>
          </p:cNvPr>
          <p:cNvGraphicFramePr>
            <a:graphicFrameLocks noGrp="1"/>
          </p:cNvGraphicFramePr>
          <p:nvPr>
            <p:extLst>
              <p:ext uri="{D42A27DB-BD31-4B8C-83A1-F6EECF244321}">
                <p14:modId xmlns:p14="http://schemas.microsoft.com/office/powerpoint/2010/main" val="170975106"/>
              </p:ext>
            </p:extLst>
          </p:nvPr>
        </p:nvGraphicFramePr>
        <p:xfrm>
          <a:off x="6271551" y="1300231"/>
          <a:ext cx="62484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tblGrid>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a:p>
                  </a:txBody>
                  <a:tcPr>
                    <a:solidFill>
                      <a:srgbClr val="A79F6C"/>
                    </a:solidFill>
                  </a:tcPr>
                </a:tc>
                <a:extLst>
                  <a:ext uri="{0D108BD9-81ED-4DB2-BD59-A6C34878D82A}">
                    <a16:rowId xmlns:a16="http://schemas.microsoft.com/office/drawing/2014/main" val="3434044636"/>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353356814"/>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2446905586"/>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3992509069"/>
                  </a:ext>
                </a:extLst>
              </a:tr>
              <a:tr h="155759">
                <a:tc>
                  <a:txBody>
                    <a:bodyPr/>
                    <a:lstStyle/>
                    <a:p>
                      <a:endParaRPr lang="ru-RU" sz="100"/>
                    </a:p>
                  </a:txBody>
                  <a:tcPr>
                    <a:solidFill>
                      <a:srgbClr val="A79F6C"/>
                    </a:solidFill>
                  </a:tcPr>
                </a:tc>
                <a:tc>
                  <a:txBody>
                    <a:bodyPr/>
                    <a:lstStyle/>
                    <a:p>
                      <a:endParaRPr lang="ru-RU" sz="100" dirty="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2519041699"/>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a:p>
                  </a:txBody>
                  <a:tcPr>
                    <a:solidFill>
                      <a:srgbClr val="A79F6C"/>
                    </a:solidFill>
                  </a:tcPr>
                </a:tc>
                <a:extLst>
                  <a:ext uri="{0D108BD9-81ED-4DB2-BD59-A6C34878D82A}">
                    <a16:rowId xmlns:a16="http://schemas.microsoft.com/office/drawing/2014/main" val="2775632213"/>
                  </a:ext>
                </a:extLst>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extLst>
                  <a:ext uri="{0D108BD9-81ED-4DB2-BD59-A6C34878D82A}">
                    <a16:rowId xmlns:a16="http://schemas.microsoft.com/office/drawing/2014/main" val="2584509639"/>
                  </a:ext>
                </a:extLst>
              </a:tr>
            </a:tbl>
          </a:graphicData>
        </a:graphic>
      </p:graphicFrame>
      <p:sp>
        <p:nvSpPr>
          <p:cNvPr id="4" name="Равно 3">
            <a:extLst>
              <a:ext uri="{FF2B5EF4-FFF2-40B4-BE49-F238E27FC236}">
                <a16:creationId xmlns:a16="http://schemas.microsoft.com/office/drawing/2014/main" id="{A2B60785-6450-6CE0-A7D9-CB985E56AB02}"/>
              </a:ext>
            </a:extLst>
          </p:cNvPr>
          <p:cNvSpPr/>
          <p:nvPr/>
        </p:nvSpPr>
        <p:spPr>
          <a:xfrm>
            <a:off x="7077243" y="1736203"/>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Знак умножения 4">
            <a:extLst>
              <a:ext uri="{FF2B5EF4-FFF2-40B4-BE49-F238E27FC236}">
                <a16:creationId xmlns:a16="http://schemas.microsoft.com/office/drawing/2014/main" id="{ED5A7F2C-84EF-528E-801D-5E0C5F96F32E}"/>
              </a:ext>
            </a:extLst>
          </p:cNvPr>
          <p:cNvSpPr/>
          <p:nvPr/>
        </p:nvSpPr>
        <p:spPr>
          <a:xfrm>
            <a:off x="6031832" y="1771620"/>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6" name="Таблица 5">
            <a:extLst>
              <a:ext uri="{FF2B5EF4-FFF2-40B4-BE49-F238E27FC236}">
                <a16:creationId xmlns:a16="http://schemas.microsoft.com/office/drawing/2014/main" id="{B768E912-6A0D-90D2-BCA2-1DC75A234F04}"/>
              </a:ext>
            </a:extLst>
          </p:cNvPr>
          <p:cNvGraphicFramePr>
            <a:graphicFrameLocks noGrp="1"/>
          </p:cNvGraphicFramePr>
          <p:nvPr>
            <p:extLst>
              <p:ext uri="{D42A27DB-BD31-4B8C-83A1-F6EECF244321}">
                <p14:modId xmlns:p14="http://schemas.microsoft.com/office/powerpoint/2010/main" val="3173625399"/>
              </p:ext>
            </p:extLst>
          </p:nvPr>
        </p:nvGraphicFramePr>
        <p:xfrm>
          <a:off x="7557550" y="1300231"/>
          <a:ext cx="1041400" cy="10903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091651789"/>
                    </a:ext>
                  </a:extLst>
                </a:gridCol>
                <a:gridCol w="208280">
                  <a:extLst>
                    <a:ext uri="{9D8B030D-6E8A-4147-A177-3AD203B41FA5}">
                      <a16:colId xmlns:a16="http://schemas.microsoft.com/office/drawing/2014/main" val="3800574770"/>
                    </a:ext>
                  </a:extLst>
                </a:gridCol>
                <a:gridCol w="208280">
                  <a:extLst>
                    <a:ext uri="{9D8B030D-6E8A-4147-A177-3AD203B41FA5}">
                      <a16:colId xmlns:a16="http://schemas.microsoft.com/office/drawing/2014/main" val="20550519"/>
                    </a:ext>
                  </a:extLst>
                </a:gridCol>
                <a:gridCol w="208280">
                  <a:extLst>
                    <a:ext uri="{9D8B030D-6E8A-4147-A177-3AD203B41FA5}">
                      <a16:colId xmlns:a16="http://schemas.microsoft.com/office/drawing/2014/main" val="1535704796"/>
                    </a:ext>
                  </a:extLst>
                </a:gridCol>
                <a:gridCol w="208280">
                  <a:extLst>
                    <a:ext uri="{9D8B030D-6E8A-4147-A177-3AD203B41FA5}">
                      <a16:colId xmlns:a16="http://schemas.microsoft.com/office/drawing/2014/main" val="1618876640"/>
                    </a:ext>
                  </a:extLst>
                </a:gridCol>
              </a:tblGrid>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extLst>
                  <a:ext uri="{0D108BD9-81ED-4DB2-BD59-A6C34878D82A}">
                    <a16:rowId xmlns:a16="http://schemas.microsoft.com/office/drawing/2014/main" val="3434044636"/>
                  </a:ext>
                </a:extLst>
              </a:tr>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extLst>
                  <a:ext uri="{0D108BD9-81ED-4DB2-BD59-A6C34878D82A}">
                    <a16:rowId xmlns:a16="http://schemas.microsoft.com/office/drawing/2014/main" val="353356814"/>
                  </a:ext>
                </a:extLst>
              </a:tr>
              <a:tr h="155759">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extLst>
                  <a:ext uri="{0D108BD9-81ED-4DB2-BD59-A6C34878D82A}">
                    <a16:rowId xmlns:a16="http://schemas.microsoft.com/office/drawing/2014/main" val="2446905586"/>
                  </a:ext>
                </a:extLst>
              </a:tr>
              <a:tr h="155759">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extLst>
                  <a:ext uri="{0D108BD9-81ED-4DB2-BD59-A6C34878D82A}">
                    <a16:rowId xmlns:a16="http://schemas.microsoft.com/office/drawing/2014/main" val="3992509069"/>
                  </a:ext>
                </a:extLst>
              </a:tr>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extLst>
                  <a:ext uri="{0D108BD9-81ED-4DB2-BD59-A6C34878D82A}">
                    <a16:rowId xmlns:a16="http://schemas.microsoft.com/office/drawing/2014/main" val="2519041699"/>
                  </a:ext>
                </a:extLst>
              </a:tr>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extLst>
                  <a:ext uri="{0D108BD9-81ED-4DB2-BD59-A6C34878D82A}">
                    <a16:rowId xmlns:a16="http://schemas.microsoft.com/office/drawing/2014/main" val="2775632213"/>
                  </a:ext>
                </a:extLst>
              </a:tr>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extLst>
                  <a:ext uri="{0D108BD9-81ED-4DB2-BD59-A6C34878D82A}">
                    <a16:rowId xmlns:a16="http://schemas.microsoft.com/office/drawing/2014/main" val="2584509639"/>
                  </a:ext>
                </a:extLst>
              </a:tr>
            </a:tbl>
          </a:graphicData>
        </a:graphic>
      </p:graphicFrame>
      <p:pic>
        <p:nvPicPr>
          <p:cNvPr id="9" name="Рисунок 8">
            <a:extLst>
              <a:ext uri="{FF2B5EF4-FFF2-40B4-BE49-F238E27FC236}">
                <a16:creationId xmlns:a16="http://schemas.microsoft.com/office/drawing/2014/main" id="{531FE012-5498-8702-0508-975B7D66B283}"/>
              </a:ext>
            </a:extLst>
          </p:cNvPr>
          <p:cNvPicPr>
            <a:picLocks noChangeAspect="1"/>
          </p:cNvPicPr>
          <p:nvPr/>
        </p:nvPicPr>
        <p:blipFill>
          <a:blip r:embed="rId5"/>
          <a:stretch>
            <a:fillRect/>
          </a:stretch>
        </p:blipFill>
        <p:spPr>
          <a:xfrm>
            <a:off x="2433991" y="1129659"/>
            <a:ext cx="1872652" cy="1772455"/>
          </a:xfrm>
          <a:prstGeom prst="rect">
            <a:avLst/>
          </a:prstGeom>
        </p:spPr>
      </p:pic>
    </p:spTree>
    <p:extLst>
      <p:ext uri="{BB962C8B-B14F-4D97-AF65-F5344CB8AC3E}">
        <p14:creationId xmlns:p14="http://schemas.microsoft.com/office/powerpoint/2010/main" val="26945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8CA9F-379E-0D2C-B9E3-DD5EA35FCC60}"/>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C4D4484C-EC10-EF37-4113-3690C94313AB}"/>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C16A18FD-485C-4E4F-FBD5-CC43DD329A81}"/>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29</a:t>
            </a:fld>
            <a:endParaRPr lang="ru-RU" dirty="0"/>
          </a:p>
        </p:txBody>
      </p:sp>
      <p:sp>
        <p:nvSpPr>
          <p:cNvPr id="11" name="Нижний колонтитул 4">
            <a:extLst>
              <a:ext uri="{FF2B5EF4-FFF2-40B4-BE49-F238E27FC236}">
                <a16:creationId xmlns:a16="http://schemas.microsoft.com/office/drawing/2014/main" id="{45926BD5-2644-72B4-C21C-10936AC32F7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B3DDFE3E-26A2-4AE7-8862-F99F4A6AB5CB}"/>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9951E461-491A-05B8-54A4-F98AB0ED6D38}"/>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DF264411-DC97-54F8-656C-87A9548C8CA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F047D862-0053-36A7-873F-E1605FC70C6F}"/>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5200E555-0B85-7870-1B3B-37196917CF07}"/>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6" name="Рисунок 5">
            <a:extLst>
              <a:ext uri="{FF2B5EF4-FFF2-40B4-BE49-F238E27FC236}">
                <a16:creationId xmlns:a16="http://schemas.microsoft.com/office/drawing/2014/main" id="{64D389A8-A04A-E37B-67BC-6C87C9466B06}"/>
              </a:ext>
            </a:extLst>
          </p:cNvPr>
          <p:cNvPicPr>
            <a:picLocks noChangeAspect="1"/>
          </p:cNvPicPr>
          <p:nvPr/>
        </p:nvPicPr>
        <p:blipFill>
          <a:blip r:embed="rId3"/>
          <a:stretch>
            <a:fillRect/>
          </a:stretch>
        </p:blipFill>
        <p:spPr>
          <a:xfrm>
            <a:off x="0" y="1418435"/>
            <a:ext cx="9144000" cy="2306629"/>
          </a:xfrm>
          <a:prstGeom prst="rect">
            <a:avLst/>
          </a:prstGeom>
        </p:spPr>
      </p:pic>
    </p:spTree>
    <p:extLst>
      <p:ext uri="{BB962C8B-B14F-4D97-AF65-F5344CB8AC3E}">
        <p14:creationId xmlns:p14="http://schemas.microsoft.com/office/powerpoint/2010/main" val="2003993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A0598-75C4-2337-5467-050AD6D03A20}"/>
            </a:ext>
          </a:extLst>
        </p:cNvPr>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935ABBC0-8998-72C8-E02B-271F326ACC39}"/>
              </a:ext>
            </a:extLst>
          </p:cNvPr>
          <p:cNvSpPr/>
          <p:nvPr/>
        </p:nvSpPr>
        <p:spPr>
          <a:xfrm>
            <a:off x="2791828" y="1431195"/>
            <a:ext cx="3229309" cy="2431072"/>
          </a:xfrm>
          <a:prstGeom prst="rect">
            <a:avLst/>
          </a:prstGeom>
          <a:solidFill>
            <a:schemeClr val="bg1">
              <a:alpha val="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Заголовок 1">
            <a:extLst>
              <a:ext uri="{FF2B5EF4-FFF2-40B4-BE49-F238E27FC236}">
                <a16:creationId xmlns:a16="http://schemas.microsoft.com/office/drawing/2014/main" id="{965526DA-C39D-C998-6A09-22543FC62B4D}"/>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Why sequence processing is a challenging problem?</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AA443F7B-19A3-F373-95DB-59C643DD0DD7}"/>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a:t>
            </a:fld>
            <a:endParaRPr lang="ru-RU" dirty="0"/>
          </a:p>
        </p:txBody>
      </p:sp>
      <p:sp>
        <p:nvSpPr>
          <p:cNvPr id="11" name="Нижний колонтитул 4">
            <a:extLst>
              <a:ext uri="{FF2B5EF4-FFF2-40B4-BE49-F238E27FC236}">
                <a16:creationId xmlns:a16="http://schemas.microsoft.com/office/drawing/2014/main" id="{0CA1F1BE-4FA9-85CE-B708-E29B1D8B4182}"/>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cxnSp>
        <p:nvCxnSpPr>
          <p:cNvPr id="8" name="Прямая соединительная линия 7">
            <a:extLst>
              <a:ext uri="{FF2B5EF4-FFF2-40B4-BE49-F238E27FC236}">
                <a16:creationId xmlns:a16="http://schemas.microsoft.com/office/drawing/2014/main" id="{071ACEDF-B282-5F1F-9C3D-5498142D2CE7}"/>
              </a:ext>
            </a:extLst>
          </p:cNvPr>
          <p:cNvCxnSpPr>
            <a:cxnSpLocks/>
          </p:cNvCxnSpPr>
          <p:nvPr/>
        </p:nvCxnSpPr>
        <p:spPr>
          <a:xfrm>
            <a:off x="2791828" y="2651517"/>
            <a:ext cx="4943501" cy="2685"/>
          </a:xfrm>
          <a:prstGeom prst="line">
            <a:avLst/>
          </a:prstGeom>
          <a:ln>
            <a:solidFill>
              <a:schemeClr val="bg1"/>
            </a:solidFill>
            <a:headEnd type="oval"/>
            <a:tailEnd type="stealth"/>
          </a:ln>
        </p:spPr>
        <p:style>
          <a:lnRef idx="1">
            <a:schemeClr val="accent1"/>
          </a:lnRef>
          <a:fillRef idx="0">
            <a:schemeClr val="accent1"/>
          </a:fillRef>
          <a:effectRef idx="0">
            <a:schemeClr val="accent1"/>
          </a:effectRef>
          <a:fontRef idx="minor">
            <a:schemeClr val="tx1"/>
          </a:fontRef>
        </p:style>
      </p:cxnSp>
      <p:grpSp>
        <p:nvGrpSpPr>
          <p:cNvPr id="14" name="Группа 13">
            <a:extLst>
              <a:ext uri="{FF2B5EF4-FFF2-40B4-BE49-F238E27FC236}">
                <a16:creationId xmlns:a16="http://schemas.microsoft.com/office/drawing/2014/main" id="{644EE339-97B8-4E4D-3B2C-A8ECBD4A98A8}"/>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2874DE14-CF09-C66E-B1F7-C62F835B1D3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C553AC3C-E0A9-47C5-9777-E5A5FFA122F2}"/>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E35A8C7C-6B5B-1842-3DCD-3FA2ACCE81DD}"/>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a:extLst>
              <a:ext uri="{FF2B5EF4-FFF2-40B4-BE49-F238E27FC236}">
                <a16:creationId xmlns:a16="http://schemas.microsoft.com/office/drawing/2014/main" id="{EC627105-D64F-47E3-53D1-0686F5C71FF9}"/>
              </a:ext>
            </a:extLst>
          </p:cNvPr>
          <p:cNvSpPr/>
          <p:nvPr/>
        </p:nvSpPr>
        <p:spPr>
          <a:xfrm>
            <a:off x="4572000" y="4015874"/>
            <a:ext cx="705853" cy="438484"/>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Model</a:t>
            </a:r>
            <a:endParaRPr lang="ru-RU" sz="1050" dirty="0">
              <a:solidFill>
                <a:schemeClr val="bg2"/>
              </a:solidFill>
            </a:endParaRPr>
          </a:p>
        </p:txBody>
      </p:sp>
      <p:cxnSp>
        <p:nvCxnSpPr>
          <p:cNvPr id="20" name="Прямая со стрелкой 19">
            <a:extLst>
              <a:ext uri="{FF2B5EF4-FFF2-40B4-BE49-F238E27FC236}">
                <a16:creationId xmlns:a16="http://schemas.microsoft.com/office/drawing/2014/main" id="{A850A4CA-CBFD-E71D-C0BC-713115E165C8}"/>
              </a:ext>
            </a:extLst>
          </p:cNvPr>
          <p:cNvCxnSpPr>
            <a:cxnSpLocks/>
            <a:stCxn id="26" idx="3"/>
            <a:endCxn id="18" idx="1"/>
          </p:cNvCxnSpPr>
          <p:nvPr/>
        </p:nvCxnSpPr>
        <p:spPr>
          <a:xfrm flipV="1">
            <a:off x="4229687" y="4235116"/>
            <a:ext cx="342313" cy="53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37D3B717-7CFD-09A6-6841-085F187BE3D3}"/>
              </a:ext>
            </a:extLst>
          </p:cNvPr>
          <p:cNvCxnSpPr>
            <a:cxnSpLocks/>
            <a:stCxn id="18" idx="3"/>
            <a:endCxn id="28" idx="1"/>
          </p:cNvCxnSpPr>
          <p:nvPr/>
        </p:nvCxnSpPr>
        <p:spPr>
          <a:xfrm flipV="1">
            <a:off x="5277853" y="4229099"/>
            <a:ext cx="342313" cy="60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56ADFCB-A54D-709E-5B1D-4D5F5CCACE72}"/>
                  </a:ext>
                </a:extLst>
              </p:cNvPr>
              <p:cNvSpPr txBox="1"/>
              <p:nvPr/>
            </p:nvSpPr>
            <p:spPr>
              <a:xfrm>
                <a:off x="3924887" y="411345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𝑡</m:t>
                      </m:r>
                    </m:oMath>
                  </m:oMathPara>
                </a14:m>
                <a:endParaRPr lang="ru-RU" sz="1050" dirty="0"/>
              </a:p>
            </p:txBody>
          </p:sp>
        </mc:Choice>
        <mc:Fallback>
          <p:sp>
            <p:nvSpPr>
              <p:cNvPr id="26" name="TextBox 25">
                <a:extLst>
                  <a:ext uri="{FF2B5EF4-FFF2-40B4-BE49-F238E27FC236}">
                    <a16:creationId xmlns:a16="http://schemas.microsoft.com/office/drawing/2014/main" id="{A56ADFCB-A54D-709E-5B1D-4D5F5CCACE72}"/>
                  </a:ext>
                </a:extLst>
              </p:cNvPr>
              <p:cNvSpPr txBox="1">
                <a:spLocks noRot="1" noChangeAspect="1" noMove="1" noResize="1" noEditPoints="1" noAdjustHandles="1" noChangeArrowheads="1" noChangeShapeType="1" noTextEdit="1"/>
              </p:cNvSpPr>
              <p:nvPr/>
            </p:nvSpPr>
            <p:spPr>
              <a:xfrm>
                <a:off x="3924887" y="4113458"/>
                <a:ext cx="304800" cy="25391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02C4C46-EF93-902C-09B3-982903109801}"/>
                  </a:ext>
                </a:extLst>
              </p:cNvPr>
              <p:cNvSpPr txBox="1"/>
              <p:nvPr/>
            </p:nvSpPr>
            <p:spPr>
              <a:xfrm>
                <a:off x="5620166" y="4102141"/>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p:sp>
            <p:nvSpPr>
              <p:cNvPr id="28" name="TextBox 27">
                <a:extLst>
                  <a:ext uri="{FF2B5EF4-FFF2-40B4-BE49-F238E27FC236}">
                    <a16:creationId xmlns:a16="http://schemas.microsoft.com/office/drawing/2014/main" id="{902C4C46-EF93-902C-09B3-982903109801}"/>
                  </a:ext>
                </a:extLst>
              </p:cNvPr>
              <p:cNvSpPr txBox="1">
                <a:spLocks noRot="1" noChangeAspect="1" noMove="1" noResize="1" noEditPoints="1" noAdjustHandles="1" noChangeArrowheads="1" noChangeShapeType="1" noTextEdit="1"/>
              </p:cNvSpPr>
              <p:nvPr/>
            </p:nvSpPr>
            <p:spPr>
              <a:xfrm>
                <a:off x="5620166" y="4102141"/>
                <a:ext cx="304800" cy="253916"/>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60E3FE4-82BA-1072-5021-4C1FA29321E6}"/>
                  </a:ext>
                </a:extLst>
              </p:cNvPr>
              <p:cNvSpPr txBox="1"/>
              <p:nvPr/>
            </p:nvSpPr>
            <p:spPr>
              <a:xfrm>
                <a:off x="2773973" y="1431195"/>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p:sp>
            <p:nvSpPr>
              <p:cNvPr id="30" name="TextBox 29">
                <a:extLst>
                  <a:ext uri="{FF2B5EF4-FFF2-40B4-BE49-F238E27FC236}">
                    <a16:creationId xmlns:a16="http://schemas.microsoft.com/office/drawing/2014/main" id="{D60E3FE4-82BA-1072-5021-4C1FA29321E6}"/>
                  </a:ext>
                </a:extLst>
              </p:cNvPr>
              <p:cNvSpPr txBox="1">
                <a:spLocks noRot="1" noChangeAspect="1" noMove="1" noResize="1" noEditPoints="1" noAdjustHandles="1" noChangeArrowheads="1" noChangeShapeType="1" noTextEdit="1"/>
              </p:cNvSpPr>
              <p:nvPr/>
            </p:nvSpPr>
            <p:spPr>
              <a:xfrm>
                <a:off x="2773973" y="1431195"/>
                <a:ext cx="304800" cy="25391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F2AACC2-2491-B747-FE79-7B2EFF0A1BCC}"/>
                  </a:ext>
                </a:extLst>
              </p:cNvPr>
              <p:cNvSpPr txBox="1"/>
              <p:nvPr/>
            </p:nvSpPr>
            <p:spPr>
              <a:xfrm>
                <a:off x="7430529" y="265420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𝑡</m:t>
                      </m:r>
                    </m:oMath>
                  </m:oMathPara>
                </a14:m>
                <a:endParaRPr lang="ru-RU" sz="1050" dirty="0"/>
              </a:p>
            </p:txBody>
          </p:sp>
        </mc:Choice>
        <mc:Fallback>
          <p:sp>
            <p:nvSpPr>
              <p:cNvPr id="35" name="TextBox 34">
                <a:extLst>
                  <a:ext uri="{FF2B5EF4-FFF2-40B4-BE49-F238E27FC236}">
                    <a16:creationId xmlns:a16="http://schemas.microsoft.com/office/drawing/2014/main" id="{6F2AACC2-2491-B747-FE79-7B2EFF0A1BCC}"/>
                  </a:ext>
                </a:extLst>
              </p:cNvPr>
              <p:cNvSpPr txBox="1">
                <a:spLocks noRot="1" noChangeAspect="1" noMove="1" noResize="1" noEditPoints="1" noAdjustHandles="1" noChangeArrowheads="1" noChangeShapeType="1" noTextEdit="1"/>
              </p:cNvSpPr>
              <p:nvPr/>
            </p:nvSpPr>
            <p:spPr>
              <a:xfrm>
                <a:off x="7430529" y="2654202"/>
                <a:ext cx="304800" cy="253916"/>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215778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F83F8-9669-6926-0B2A-DDBEA08F7631}"/>
            </a:ext>
          </a:extLst>
        </p:cNvPr>
        <p:cNvGrpSpPr/>
        <p:nvPr/>
      </p:nvGrpSpPr>
      <p:grpSpPr>
        <a:xfrm>
          <a:off x="0" y="0"/>
          <a:ext cx="0" cy="0"/>
          <a:chOff x="0" y="0"/>
          <a:chExt cx="0" cy="0"/>
        </a:xfrm>
      </p:grpSpPr>
      <p:sp>
        <p:nvSpPr>
          <p:cNvPr id="3" name="Номер слайда 16">
            <a:extLst>
              <a:ext uri="{FF2B5EF4-FFF2-40B4-BE49-F238E27FC236}">
                <a16:creationId xmlns:a16="http://schemas.microsoft.com/office/drawing/2014/main" id="{1ABDDFF3-12C5-3258-0017-7D7002587519}"/>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30</a:t>
            </a:fld>
            <a:endParaRPr lang="ru-RU" dirty="0"/>
          </a:p>
        </p:txBody>
      </p:sp>
      <p:sp>
        <p:nvSpPr>
          <p:cNvPr id="11" name="Нижний колонтитул 4">
            <a:extLst>
              <a:ext uri="{FF2B5EF4-FFF2-40B4-BE49-F238E27FC236}">
                <a16:creationId xmlns:a16="http://schemas.microsoft.com/office/drawing/2014/main" id="{17BEF152-6193-F945-1444-2A08EA8F2623}"/>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568C361F-4AD7-832E-F831-92CD6310E5F1}"/>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1E891BB7-3E63-417F-436E-99592B4D2EBB}"/>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7F49AD98-374F-4DE5-6758-48926DB0183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6B29AB05-655C-B555-3D33-9C7ECF89A231}"/>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a:extLst>
              <a:ext uri="{FF2B5EF4-FFF2-40B4-BE49-F238E27FC236}">
                <a16:creationId xmlns:a16="http://schemas.microsoft.com/office/drawing/2014/main" id="{5081AF75-5B78-5E04-F712-4A1DBC3C5D64}"/>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8" name="Рисунок 7">
            <a:extLst>
              <a:ext uri="{FF2B5EF4-FFF2-40B4-BE49-F238E27FC236}">
                <a16:creationId xmlns:a16="http://schemas.microsoft.com/office/drawing/2014/main" id="{25318586-A197-6B78-D1CB-97AD126478E2}"/>
              </a:ext>
            </a:extLst>
          </p:cNvPr>
          <p:cNvPicPr>
            <a:picLocks noChangeAspect="1"/>
          </p:cNvPicPr>
          <p:nvPr/>
        </p:nvPicPr>
        <p:blipFill>
          <a:blip r:embed="rId3"/>
          <a:stretch>
            <a:fillRect/>
          </a:stretch>
        </p:blipFill>
        <p:spPr>
          <a:xfrm>
            <a:off x="595314" y="841468"/>
            <a:ext cx="8007349" cy="3757019"/>
          </a:xfrm>
          <a:prstGeom prst="rect">
            <a:avLst/>
          </a:prstGeom>
        </p:spPr>
      </p:pic>
      <p:sp>
        <p:nvSpPr>
          <p:cNvPr id="9" name="Заголовок 1">
            <a:extLst>
              <a:ext uri="{FF2B5EF4-FFF2-40B4-BE49-F238E27FC236}">
                <a16:creationId xmlns:a16="http://schemas.microsoft.com/office/drawing/2014/main" id="{60D9C2C0-DA0B-318B-CA3B-82FB1B2BBA14}"/>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Multi-head attention intuition</a:t>
            </a:r>
            <a:endParaRPr lang="ru-RU" sz="2000" dirty="0">
              <a:solidFill>
                <a:schemeClr val="tx1">
                  <a:lumMod val="50000"/>
                  <a:lumOff val="50000"/>
                </a:schemeClr>
              </a:solidFill>
            </a:endParaRPr>
          </a:p>
        </p:txBody>
      </p:sp>
    </p:spTree>
    <p:extLst>
      <p:ext uri="{BB962C8B-B14F-4D97-AF65-F5344CB8AC3E}">
        <p14:creationId xmlns:p14="http://schemas.microsoft.com/office/powerpoint/2010/main" val="1512254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43871-0CB0-B471-1D37-35689793A3F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3722DA6-6989-3CDD-C095-E9AA7DD9FAFD}"/>
              </a:ext>
            </a:extLst>
          </p:cNvPr>
          <p:cNvSpPr txBox="1"/>
          <p:nvPr/>
        </p:nvSpPr>
        <p:spPr>
          <a:xfrm>
            <a:off x="595311" y="1218441"/>
            <a:ext cx="8007351" cy="3459152"/>
          </a:xfrm>
          <a:prstGeom prst="rect">
            <a:avLst/>
          </a:prstGeom>
          <a:noFill/>
          <a:ln w="4990" cap="flat">
            <a:noFill/>
            <a:prstDash val="solid"/>
            <a:miter/>
          </a:ln>
        </p:spPr>
        <p:txBody>
          <a:bodyPr wrap="square">
            <a:spAutoFit/>
          </a:bodyPr>
          <a:lstStyle/>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Parallel Processing</a:t>
            </a:r>
            <a:r>
              <a:rPr lang="en-US" sz="1050" b="1" dirty="0">
                <a:solidFill>
                  <a:schemeClr val="tx1">
                    <a:lumMod val="65000"/>
                    <a:lumOff val="35000"/>
                  </a:schemeClr>
                </a:solidFill>
                <a:latin typeface="IBM Plex Sans" panose="020B0503050203000203" pitchFamily="34" charset="0"/>
              </a:rPr>
              <a:t>:</a:t>
            </a:r>
            <a:r>
              <a:rPr lang="en-US" sz="1050" dirty="0">
                <a:solidFill>
                  <a:schemeClr val="tx1">
                    <a:lumMod val="65000"/>
                    <a:lumOff val="35000"/>
                  </a:schemeClr>
                </a:solidFill>
                <a:latin typeface="IBM Plex Sans" panose="020B0503050203000203" pitchFamily="34" charset="0"/>
              </a:rPr>
              <a:t> </a:t>
            </a:r>
            <a:r>
              <a:rPr lang="et-EE" sz="1050" dirty="0">
                <a:solidFill>
                  <a:schemeClr val="tx1">
                    <a:lumMod val="65000"/>
                    <a:lumOff val="35000"/>
                  </a:schemeClr>
                </a:solidFill>
                <a:latin typeface="IBM Plex Sans" panose="020B0503050203000203" pitchFamily="34" charset="0"/>
              </a:rPr>
              <a:t>ransformers process entire sequences in parallel, unlike RNNs which process data sequentially. This parallelism significantly speeds up training and inference times.</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Attention Mechanism: </a:t>
            </a:r>
            <a:r>
              <a:rPr lang="et-EE" sz="1050" dirty="0">
                <a:solidFill>
                  <a:schemeClr val="tx1">
                    <a:lumMod val="65000"/>
                    <a:lumOff val="35000"/>
                  </a:schemeClr>
                </a:solidFill>
                <a:latin typeface="IBM Plex Sans" panose="020B0503050203000203" pitchFamily="34" charset="0"/>
              </a:rPr>
              <a:t>The core innovation of Transformers is the self-attention mechanism, which allows the model to weigh the importance of different elements in the input sequence when making predictions. This mechanism helps in capturing long-range dependencies more effectively.</a:t>
            </a:r>
            <a:endParaRPr lang="en-US"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Handling Long-Range Dependencies:</a:t>
            </a:r>
            <a:r>
              <a:rPr lang="et-EE" sz="1050" dirty="0">
                <a:solidFill>
                  <a:schemeClr val="tx1">
                    <a:lumMod val="65000"/>
                    <a:lumOff val="35000"/>
                  </a:schemeClr>
                </a:solidFill>
                <a:latin typeface="IBM Plex Sans" panose="020B0503050203000203" pitchFamily="34" charset="0"/>
              </a:rPr>
              <a:t> Transformers can capture long-range dependencies more effectively than RNNs. The self-attention mechanism ensures that distant elements in the sequence can influence each other directly, without the need for intermediate steps.</a:t>
            </a:r>
            <a:r>
              <a:rPr lang="en-US" sz="1050" dirty="0">
                <a:solidFill>
                  <a:schemeClr val="tx1">
                    <a:lumMod val="65000"/>
                    <a:lumOff val="35000"/>
                  </a:schemeClr>
                </a:solidFill>
                <a:latin typeface="IBM Plex Sans" panose="020B0503050203000203" pitchFamily="34" charset="0"/>
              </a:rPr>
              <a:t> </a:t>
            </a:r>
            <a:r>
              <a:rPr lang="et-EE" sz="1050" dirty="0">
                <a:solidFill>
                  <a:schemeClr val="tx1">
                    <a:lumMod val="65000"/>
                    <a:lumOff val="35000"/>
                  </a:schemeClr>
                </a:solidFill>
                <a:latin typeface="IBM Plex Sans" panose="020B0503050203000203" pitchFamily="34" charset="0"/>
              </a:rPr>
              <a:t>Unlike RNNs, which suffer from the vanishing gradient problem, Transformers do not have this issue due to their parallel processing and attention mechanism.</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Scalability:</a:t>
            </a:r>
            <a:r>
              <a:rPr lang="et-EE" sz="1050" dirty="0">
                <a:solidFill>
                  <a:schemeClr val="tx1">
                    <a:lumMod val="65000"/>
                    <a:lumOff val="35000"/>
                  </a:schemeClr>
                </a:solidFill>
                <a:latin typeface="IBM Plex Sans" panose="020B0503050203000203" pitchFamily="34" charset="0"/>
              </a:rPr>
              <a:t> Transformers can be scaled to handle very large datasets and complex tasks. The attention mechanism allows for the incorporation of more data without a significant increase in computational complexity.</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Versatility:</a:t>
            </a:r>
            <a:r>
              <a:rPr lang="et-EE" sz="1050" dirty="0">
                <a:solidFill>
                  <a:schemeClr val="tx1">
                    <a:lumMod val="65000"/>
                    <a:lumOff val="35000"/>
                  </a:schemeClr>
                </a:solidFill>
                <a:latin typeface="IBM Plex Sans" panose="020B0503050203000203" pitchFamily="34" charset="0"/>
              </a:rPr>
              <a:t> Transformers can be adapted for a wide range of sequence processing tasks, including natural language processing, speech recognition, and even computer vision (e.g., Vision Transformers).</a:t>
            </a: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State-of-the-Art Performance</a:t>
            </a:r>
            <a:endParaRPr lang="en-US" sz="1050" b="1" dirty="0">
              <a:solidFill>
                <a:schemeClr val="tx1">
                  <a:lumMod val="65000"/>
                  <a:lumOff val="35000"/>
                </a:schemeClr>
              </a:solidFill>
              <a:latin typeface="IBM Plex Sans" panose="020B0503050203000203" pitchFamily="34" charset="0"/>
            </a:endParaRPr>
          </a:p>
        </p:txBody>
      </p:sp>
      <p:sp>
        <p:nvSpPr>
          <p:cNvPr id="25" name="Заголовок 1">
            <a:extLst>
              <a:ext uri="{FF2B5EF4-FFF2-40B4-BE49-F238E27FC236}">
                <a16:creationId xmlns:a16="http://schemas.microsoft.com/office/drawing/2014/main" id="{66DD1A74-8D67-7041-15A3-EF0E83C42D98}"/>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Why transformers (Ts) are the best at sequences processing?</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3E9FFB26-DA0C-BC12-27ED-176CDAE75B8F}"/>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31</a:t>
            </a:fld>
            <a:endParaRPr lang="ru-RU" dirty="0"/>
          </a:p>
        </p:txBody>
      </p:sp>
      <p:sp>
        <p:nvSpPr>
          <p:cNvPr id="11" name="Нижний колонтитул 4">
            <a:extLst>
              <a:ext uri="{FF2B5EF4-FFF2-40B4-BE49-F238E27FC236}">
                <a16:creationId xmlns:a16="http://schemas.microsoft.com/office/drawing/2014/main" id="{BEA77909-3A63-5029-572C-8CADC74803F4}"/>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4" name="TextBox 3">
            <a:extLst>
              <a:ext uri="{FF2B5EF4-FFF2-40B4-BE49-F238E27FC236}">
                <a16:creationId xmlns:a16="http://schemas.microsoft.com/office/drawing/2014/main" id="{C0F615E8-562C-3D6D-B119-A1206EA738BF}"/>
              </a:ext>
            </a:extLst>
          </p:cNvPr>
          <p:cNvSpPr txBox="1"/>
          <p:nvPr/>
        </p:nvSpPr>
        <p:spPr>
          <a:xfrm>
            <a:off x="602278" y="4602637"/>
            <a:ext cx="3022128" cy="231282"/>
          </a:xfrm>
          <a:prstGeom prst="rect">
            <a:avLst/>
          </a:prstGeom>
          <a:noFill/>
        </p:spPr>
        <p:txBody>
          <a:bodyPr wrap="square">
            <a:spAutoFit/>
          </a:bodyPr>
          <a:lstStyle/>
          <a:p>
            <a:r>
              <a:rPr lang="et-EE" dirty="0">
                <a:hlinkClick r:id="rId2"/>
              </a:rPr>
              <a:t>DeepSeek-V2.5 speaks</a:t>
            </a:r>
            <a:endParaRPr lang="ru-RU" dirty="0"/>
          </a:p>
        </p:txBody>
      </p:sp>
    </p:spTree>
    <p:extLst>
      <p:ext uri="{BB962C8B-B14F-4D97-AF65-F5344CB8AC3E}">
        <p14:creationId xmlns:p14="http://schemas.microsoft.com/office/powerpoint/2010/main" val="17760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32</a:t>
            </a:fld>
            <a:endParaRPr lang="ru-RU" dirty="0"/>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9" name="Рисунок 8">
            <a:extLst>
              <a:ext uri="{FF2B5EF4-FFF2-40B4-BE49-F238E27FC236}">
                <a16:creationId xmlns:a16="http://schemas.microsoft.com/office/drawing/2014/main" id="{9E2167F8-7C3F-512C-558D-2A13DFEAB24A}"/>
              </a:ext>
            </a:extLst>
          </p:cNvPr>
          <p:cNvPicPr>
            <a:picLocks noChangeAspect="1"/>
          </p:cNvPicPr>
          <p:nvPr/>
        </p:nvPicPr>
        <p:blipFill>
          <a:blip r:embed="rId2"/>
          <a:stretch>
            <a:fillRect/>
          </a:stretch>
        </p:blipFill>
        <p:spPr>
          <a:xfrm>
            <a:off x="209276" y="1688801"/>
            <a:ext cx="8934724" cy="3457553"/>
          </a:xfrm>
          <a:prstGeom prst="rect">
            <a:avLst/>
          </a:prstGeom>
        </p:spPr>
      </p:pic>
      <p:sp>
        <p:nvSpPr>
          <p:cNvPr id="11" name="Подзаголовок 2">
            <a:extLst>
              <a:ext uri="{FF2B5EF4-FFF2-40B4-BE49-F238E27FC236}">
                <a16:creationId xmlns:a16="http://schemas.microsoft.com/office/drawing/2014/main" id="{AE6A29BD-D743-E0D1-3E36-978A64E509FF}"/>
              </a:ext>
            </a:extLst>
          </p:cNvPr>
          <p:cNvSpPr txBox="1">
            <a:spLocks/>
          </p:cNvSpPr>
          <p:nvPr/>
        </p:nvSpPr>
        <p:spPr>
          <a:xfrm>
            <a:off x="599498" y="1007766"/>
            <a:ext cx="4368138" cy="1112346"/>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dirty="0">
                <a:solidFill>
                  <a:schemeClr val="tx1">
                    <a:lumMod val="65000"/>
                    <a:lumOff val="35000"/>
                  </a:schemeClr>
                </a:solidFill>
              </a:rPr>
              <a:t>Thank you for your attention!</a:t>
            </a:r>
          </a:p>
          <a:p>
            <a:pPr marL="0" indent="0">
              <a:spcBef>
                <a:spcPts val="0"/>
              </a:spcBef>
              <a:buNone/>
            </a:pPr>
            <a:endParaRPr lang="en-US" dirty="0">
              <a:solidFill>
                <a:schemeClr val="tx1">
                  <a:lumMod val="65000"/>
                  <a:lumOff val="35000"/>
                </a:schemeClr>
              </a:solidFill>
            </a:endParaRPr>
          </a:p>
          <a:p>
            <a:pPr marL="0" indent="0">
              <a:spcBef>
                <a:spcPts val="0"/>
              </a:spcBef>
              <a:buNone/>
            </a:pPr>
            <a:r>
              <a:rPr lang="en-US" sz="1600" dirty="0">
                <a:solidFill>
                  <a:srgbClr val="1ABF16"/>
                </a:solidFill>
                <a:cs typeface="Arial" panose="020B0604020202020204" pitchFamily="34" charset="0"/>
                <a:hlinkClick r:id="rId3">
                  <a:extLst>
                    <a:ext uri="{A12FA001-AC4F-418D-AE19-62706E023703}">
                      <ahyp:hlinkClr xmlns:ahyp="http://schemas.microsoft.com/office/drawing/2018/hyperlinkcolor" val="tx"/>
                    </a:ext>
                  </a:extLst>
                </a:hlinkClick>
              </a:rPr>
              <a:t>a.kornaev@innopolis.ru</a:t>
            </a:r>
            <a:r>
              <a:rPr lang="en-US" sz="1600" dirty="0">
                <a:solidFill>
                  <a:srgbClr val="1ABF16"/>
                </a:solidFill>
                <a:cs typeface="Arial" panose="020B0604020202020204" pitchFamily="34" charset="0"/>
              </a:rPr>
              <a:t>, @avkornaev</a:t>
            </a:r>
            <a:r>
              <a:rPr lang="en-US" sz="1600" dirty="0">
                <a:cs typeface="Arial" panose="020B0604020202020204" pitchFamily="34" charset="0"/>
              </a:rPr>
              <a:t> </a:t>
            </a:r>
            <a:endParaRPr lang="ru-RU" sz="1600" dirty="0">
              <a:cs typeface="Arial" panose="020B0604020202020204" pitchFamily="34" charset="0"/>
            </a:endParaRPr>
          </a:p>
          <a:p>
            <a:pPr marL="0" indent="0">
              <a:spcBef>
                <a:spcPts val="0"/>
              </a:spcBef>
              <a:buNone/>
            </a:pPr>
            <a:endParaRPr lang="ru-RU" dirty="0"/>
          </a:p>
        </p:txBody>
      </p:sp>
      <p:sp>
        <p:nvSpPr>
          <p:cNvPr id="10" name="Нижний колонтитул 4">
            <a:extLst>
              <a:ext uri="{FF2B5EF4-FFF2-40B4-BE49-F238E27FC236}">
                <a16:creationId xmlns:a16="http://schemas.microsoft.com/office/drawing/2014/main" id="{9ACCC366-240A-4339-9A6F-DDAE8CDD5A73}"/>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568286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33</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3554562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0E111-F0E6-50A6-4C8F-71792E49FB37}"/>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471C424-228D-B152-19AD-C64DB65BFEE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654F83A8-F47A-8138-C169-01416C2F829B}"/>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AC469E31-4EE0-ED24-2317-B54DF7DE8B28}"/>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AF59E491-A8B7-A0A9-B030-A5A4BA510E28}"/>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D820E833-3E07-D7F4-0A34-D98BBBA1DA93}"/>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34</a:t>
            </a:fld>
            <a:endParaRPr lang="ru-RU" dirty="0"/>
          </a:p>
        </p:txBody>
      </p:sp>
      <p:sp>
        <p:nvSpPr>
          <p:cNvPr id="2" name="Нижний колонтитул 4">
            <a:extLst>
              <a:ext uri="{FF2B5EF4-FFF2-40B4-BE49-F238E27FC236}">
                <a16:creationId xmlns:a16="http://schemas.microsoft.com/office/drawing/2014/main" id="{2E834669-B7CE-3B8B-5988-5EDE507682E9}"/>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783048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35</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336913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6F7C3-35A2-935C-FCED-D82B37ABD976}"/>
            </a:ext>
          </a:extLst>
        </p:cNvPr>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EADB3C1A-2800-59F0-1A0B-DAFABCB4C062}"/>
              </a:ext>
            </a:extLst>
          </p:cNvPr>
          <p:cNvSpPr/>
          <p:nvPr/>
        </p:nvSpPr>
        <p:spPr>
          <a:xfrm>
            <a:off x="2773973" y="1428749"/>
            <a:ext cx="4972050" cy="2431072"/>
          </a:xfrm>
          <a:prstGeom prst="rect">
            <a:avLst/>
          </a:prstGeom>
          <a:solidFill>
            <a:schemeClr val="bg1">
              <a:alpha val="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Заголовок 1">
            <a:extLst>
              <a:ext uri="{FF2B5EF4-FFF2-40B4-BE49-F238E27FC236}">
                <a16:creationId xmlns:a16="http://schemas.microsoft.com/office/drawing/2014/main" id="{8DD4C6AF-6E03-2D9E-BA45-81EA4B17FF0A}"/>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Why sequence processing is a challenging problem?</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86F6FCBE-048B-E35C-3B90-955E859A1B66}"/>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4</a:t>
            </a:fld>
            <a:endParaRPr lang="ru-RU" dirty="0"/>
          </a:p>
        </p:txBody>
      </p:sp>
      <p:sp>
        <p:nvSpPr>
          <p:cNvPr id="11" name="Нижний колонтитул 4">
            <a:extLst>
              <a:ext uri="{FF2B5EF4-FFF2-40B4-BE49-F238E27FC236}">
                <a16:creationId xmlns:a16="http://schemas.microsoft.com/office/drawing/2014/main" id="{F294B536-5DD1-10E8-0AB7-9D7A591B05D4}"/>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pic>
        <p:nvPicPr>
          <p:cNvPr id="5" name="Рисунок 4">
            <a:extLst>
              <a:ext uri="{FF2B5EF4-FFF2-40B4-BE49-F238E27FC236}">
                <a16:creationId xmlns:a16="http://schemas.microsoft.com/office/drawing/2014/main" id="{1E8C66D8-F374-05CC-63BD-BA4B0A4EDCDF}"/>
              </a:ext>
            </a:extLst>
          </p:cNvPr>
          <p:cNvPicPr>
            <a:picLocks noChangeAspect="1"/>
          </p:cNvPicPr>
          <p:nvPr/>
        </p:nvPicPr>
        <p:blipFill>
          <a:blip r:embed="rId2"/>
          <a:stretch>
            <a:fillRect/>
          </a:stretch>
        </p:blipFill>
        <p:spPr>
          <a:xfrm>
            <a:off x="0" y="1311994"/>
            <a:ext cx="4010362" cy="2917105"/>
          </a:xfrm>
          <a:prstGeom prst="rect">
            <a:avLst/>
          </a:prstGeom>
        </p:spPr>
      </p:pic>
      <p:cxnSp>
        <p:nvCxnSpPr>
          <p:cNvPr id="8" name="Прямая соединительная линия 7">
            <a:extLst>
              <a:ext uri="{FF2B5EF4-FFF2-40B4-BE49-F238E27FC236}">
                <a16:creationId xmlns:a16="http://schemas.microsoft.com/office/drawing/2014/main" id="{B0F963B7-760E-1D79-C942-765CFDA76DC5}"/>
              </a:ext>
            </a:extLst>
          </p:cNvPr>
          <p:cNvCxnSpPr>
            <a:cxnSpLocks/>
            <a:endCxn id="9" idx="3"/>
          </p:cNvCxnSpPr>
          <p:nvPr/>
        </p:nvCxnSpPr>
        <p:spPr>
          <a:xfrm>
            <a:off x="2773973" y="2641600"/>
            <a:ext cx="4972050" cy="2685"/>
          </a:xfrm>
          <a:prstGeom prst="line">
            <a:avLst/>
          </a:prstGeom>
          <a:ln>
            <a:solidFill>
              <a:schemeClr val="bg1"/>
            </a:solidFill>
            <a:headEnd type="oval"/>
            <a:tailEnd type="stealth"/>
          </a:ln>
        </p:spPr>
        <p:style>
          <a:lnRef idx="1">
            <a:schemeClr val="accent1"/>
          </a:lnRef>
          <a:fillRef idx="0">
            <a:schemeClr val="accent1"/>
          </a:fillRef>
          <a:effectRef idx="0">
            <a:schemeClr val="accent1"/>
          </a:effectRef>
          <a:fontRef idx="minor">
            <a:schemeClr val="tx1"/>
          </a:fontRef>
        </p:style>
      </p:cxnSp>
      <p:grpSp>
        <p:nvGrpSpPr>
          <p:cNvPr id="14" name="Группа 13">
            <a:extLst>
              <a:ext uri="{FF2B5EF4-FFF2-40B4-BE49-F238E27FC236}">
                <a16:creationId xmlns:a16="http://schemas.microsoft.com/office/drawing/2014/main" id="{7E7AA1DE-D3A8-65E6-6723-279129D3E535}"/>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B1FFE5BE-6EC6-445E-A35A-755129298407}"/>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536960EB-CF28-48AD-8351-259F5C197D17}"/>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24CFD789-D260-ACAC-7F5F-2A91B82A83CC}"/>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a:extLst>
              <a:ext uri="{FF2B5EF4-FFF2-40B4-BE49-F238E27FC236}">
                <a16:creationId xmlns:a16="http://schemas.microsoft.com/office/drawing/2014/main" id="{689277FA-809D-7951-8224-9D2F23792FD8}"/>
              </a:ext>
            </a:extLst>
          </p:cNvPr>
          <p:cNvSpPr/>
          <p:nvPr/>
        </p:nvSpPr>
        <p:spPr>
          <a:xfrm>
            <a:off x="4572000" y="4015874"/>
            <a:ext cx="705853" cy="438484"/>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Model</a:t>
            </a:r>
            <a:endParaRPr lang="ru-RU" sz="1050" dirty="0">
              <a:solidFill>
                <a:schemeClr val="bg2"/>
              </a:solidFill>
            </a:endParaRPr>
          </a:p>
        </p:txBody>
      </p:sp>
      <p:cxnSp>
        <p:nvCxnSpPr>
          <p:cNvPr id="20" name="Прямая со стрелкой 19">
            <a:extLst>
              <a:ext uri="{FF2B5EF4-FFF2-40B4-BE49-F238E27FC236}">
                <a16:creationId xmlns:a16="http://schemas.microsoft.com/office/drawing/2014/main" id="{CEC55430-8ED5-D208-63AE-67A9E9E0A398}"/>
              </a:ext>
            </a:extLst>
          </p:cNvPr>
          <p:cNvCxnSpPr>
            <a:cxnSpLocks/>
            <a:stCxn id="26" idx="3"/>
            <a:endCxn id="18" idx="1"/>
          </p:cNvCxnSpPr>
          <p:nvPr/>
        </p:nvCxnSpPr>
        <p:spPr>
          <a:xfrm flipV="1">
            <a:off x="4229687" y="4235116"/>
            <a:ext cx="342313" cy="53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41C04680-B224-133A-9317-54D0201E48D4}"/>
              </a:ext>
            </a:extLst>
          </p:cNvPr>
          <p:cNvCxnSpPr>
            <a:cxnSpLocks/>
            <a:stCxn id="18" idx="3"/>
            <a:endCxn id="28" idx="1"/>
          </p:cNvCxnSpPr>
          <p:nvPr/>
        </p:nvCxnSpPr>
        <p:spPr>
          <a:xfrm flipV="1">
            <a:off x="5277853" y="4229099"/>
            <a:ext cx="342313" cy="60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DD54784-6914-604E-E03B-96DACEE9B606}"/>
                  </a:ext>
                </a:extLst>
              </p:cNvPr>
              <p:cNvSpPr txBox="1"/>
              <p:nvPr/>
            </p:nvSpPr>
            <p:spPr>
              <a:xfrm>
                <a:off x="3924887" y="411345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p:sp>
            <p:nvSpPr>
              <p:cNvPr id="26" name="TextBox 25">
                <a:extLst>
                  <a:ext uri="{FF2B5EF4-FFF2-40B4-BE49-F238E27FC236}">
                    <a16:creationId xmlns:a16="http://schemas.microsoft.com/office/drawing/2014/main" id="{0DD54784-6914-604E-E03B-96DACEE9B606}"/>
                  </a:ext>
                </a:extLst>
              </p:cNvPr>
              <p:cNvSpPr txBox="1">
                <a:spLocks noRot="1" noChangeAspect="1" noMove="1" noResize="1" noEditPoints="1" noAdjustHandles="1" noChangeArrowheads="1" noChangeShapeType="1" noTextEdit="1"/>
              </p:cNvSpPr>
              <p:nvPr/>
            </p:nvSpPr>
            <p:spPr>
              <a:xfrm>
                <a:off x="3924887" y="4113458"/>
                <a:ext cx="304800" cy="253916"/>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843FAEAD-D6EC-6A97-A5AA-F6DF38200295}"/>
                  </a:ext>
                </a:extLst>
              </p:cNvPr>
              <p:cNvSpPr txBox="1"/>
              <p:nvPr/>
            </p:nvSpPr>
            <p:spPr>
              <a:xfrm>
                <a:off x="5620166" y="4102141"/>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𝑣</m:t>
                      </m:r>
                    </m:oMath>
                  </m:oMathPara>
                </a14:m>
                <a:endParaRPr lang="ru-RU" sz="1050" dirty="0"/>
              </a:p>
            </p:txBody>
          </p:sp>
        </mc:Choice>
        <mc:Fallback>
          <p:sp>
            <p:nvSpPr>
              <p:cNvPr id="28" name="TextBox 27">
                <a:extLst>
                  <a:ext uri="{FF2B5EF4-FFF2-40B4-BE49-F238E27FC236}">
                    <a16:creationId xmlns:a16="http://schemas.microsoft.com/office/drawing/2014/main" id="{843FAEAD-D6EC-6A97-A5AA-F6DF38200295}"/>
                  </a:ext>
                </a:extLst>
              </p:cNvPr>
              <p:cNvSpPr txBox="1">
                <a:spLocks noRot="1" noChangeAspect="1" noMove="1" noResize="1" noEditPoints="1" noAdjustHandles="1" noChangeArrowheads="1" noChangeShapeType="1" noTextEdit="1"/>
              </p:cNvSpPr>
              <p:nvPr/>
            </p:nvSpPr>
            <p:spPr>
              <a:xfrm>
                <a:off x="5620166" y="4102141"/>
                <a:ext cx="304800" cy="25391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627BBF5-F5F3-287B-0973-3F0F0387D2F9}"/>
                  </a:ext>
                </a:extLst>
              </p:cNvPr>
              <p:cNvSpPr txBox="1"/>
              <p:nvPr/>
            </p:nvSpPr>
            <p:spPr>
              <a:xfrm>
                <a:off x="2773973" y="1431195"/>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p:sp>
            <p:nvSpPr>
              <p:cNvPr id="30" name="TextBox 29">
                <a:extLst>
                  <a:ext uri="{FF2B5EF4-FFF2-40B4-BE49-F238E27FC236}">
                    <a16:creationId xmlns:a16="http://schemas.microsoft.com/office/drawing/2014/main" id="{C627BBF5-F5F3-287B-0973-3F0F0387D2F9}"/>
                  </a:ext>
                </a:extLst>
              </p:cNvPr>
              <p:cNvSpPr txBox="1">
                <a:spLocks noRot="1" noChangeAspect="1" noMove="1" noResize="1" noEditPoints="1" noAdjustHandles="1" noChangeArrowheads="1" noChangeShapeType="1" noTextEdit="1"/>
              </p:cNvSpPr>
              <p:nvPr/>
            </p:nvSpPr>
            <p:spPr>
              <a:xfrm>
                <a:off x="2773973" y="1431195"/>
                <a:ext cx="304800" cy="253916"/>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C9A4FB5-B9EC-7383-7007-3006883FDC86}"/>
                  </a:ext>
                </a:extLst>
              </p:cNvPr>
              <p:cNvSpPr txBox="1"/>
              <p:nvPr/>
            </p:nvSpPr>
            <p:spPr>
              <a:xfrm>
                <a:off x="7430529" y="265420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𝑡</m:t>
                      </m:r>
                    </m:oMath>
                  </m:oMathPara>
                </a14:m>
                <a:endParaRPr lang="ru-RU" sz="1050" dirty="0"/>
              </a:p>
            </p:txBody>
          </p:sp>
        </mc:Choice>
        <mc:Fallback>
          <p:sp>
            <p:nvSpPr>
              <p:cNvPr id="35" name="TextBox 34">
                <a:extLst>
                  <a:ext uri="{FF2B5EF4-FFF2-40B4-BE49-F238E27FC236}">
                    <a16:creationId xmlns:a16="http://schemas.microsoft.com/office/drawing/2014/main" id="{3C9A4FB5-B9EC-7383-7007-3006883FDC86}"/>
                  </a:ext>
                </a:extLst>
              </p:cNvPr>
              <p:cNvSpPr txBox="1">
                <a:spLocks noRot="1" noChangeAspect="1" noMove="1" noResize="1" noEditPoints="1" noAdjustHandles="1" noChangeArrowheads="1" noChangeShapeType="1" noTextEdit="1"/>
              </p:cNvSpPr>
              <p:nvPr/>
            </p:nvSpPr>
            <p:spPr>
              <a:xfrm>
                <a:off x="7430529" y="2654202"/>
                <a:ext cx="304800" cy="253916"/>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129576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4C21E-9227-244E-5073-5FF2F3D0E60D}"/>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94E6EE11-5C64-E13F-9770-E0BAB381AF54}"/>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Sequence modeling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4C29FAD6-DFE6-CA22-3382-980381E34DE5}"/>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5</a:t>
            </a:fld>
            <a:endParaRPr lang="ru-RU" dirty="0"/>
          </a:p>
        </p:txBody>
      </p:sp>
      <p:sp>
        <p:nvSpPr>
          <p:cNvPr id="11" name="Нижний колонтитул 4">
            <a:extLst>
              <a:ext uri="{FF2B5EF4-FFF2-40B4-BE49-F238E27FC236}">
                <a16:creationId xmlns:a16="http://schemas.microsoft.com/office/drawing/2014/main" id="{9A3144AD-0CE5-7882-2A83-471B3D84047A}"/>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4B477BED-FED0-4618-1A81-BF7B2454EE80}"/>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6A1D2AF6-1360-B60C-397B-4995E2BE122D}"/>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E9B8D038-7C37-0F11-0012-62BA1AFC6ED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8DA5D46C-3DC3-2877-D5E4-7F95D3AD97D1}"/>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a:extLst>
              <a:ext uri="{FF2B5EF4-FFF2-40B4-BE49-F238E27FC236}">
                <a16:creationId xmlns:a16="http://schemas.microsoft.com/office/drawing/2014/main" id="{5609C678-64F3-2F0D-E2CE-CFB27B2131C0}"/>
              </a:ext>
            </a:extLst>
          </p:cNvPr>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a:extLst>
              <a:ext uri="{FF2B5EF4-FFF2-40B4-BE49-F238E27FC236}">
                <a16:creationId xmlns:a16="http://schemas.microsoft.com/office/drawing/2014/main" id="{38691EB3-C538-5552-6A48-B7B32B1CCF41}"/>
              </a:ext>
            </a:extLst>
          </p:cNvPr>
          <p:cNvCxnSpPr>
            <a:cxnSpLocks/>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149E7FFF-07C2-3E3B-AB40-60F01381D7D6}"/>
              </a:ext>
            </a:extLst>
          </p:cNvPr>
          <p:cNvCxnSpPr>
            <a:cxnSpLocks/>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A9E976F-CA8C-BB3C-0DE1-6266B308DDA9}"/>
                  </a:ext>
                </a:extLst>
              </p:cNvPr>
              <p:cNvSpPr txBox="1"/>
              <p:nvPr/>
            </p:nvSpPr>
            <p:spPr>
              <a:xfrm>
                <a:off x="1174751" y="316359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a:extLst>
                  <a:ext uri="{FF2B5EF4-FFF2-40B4-BE49-F238E27FC236}">
                    <a16:creationId xmlns:a16="http://schemas.microsoft.com/office/drawing/2014/main" id="{CA9E976F-CA8C-BB3C-0DE1-6266B308DDA9}"/>
                  </a:ext>
                </a:extLst>
              </p:cNvPr>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F213669-80C4-EDA4-E234-9C72C4B01C44}"/>
                  </a:ext>
                </a:extLst>
              </p:cNvPr>
              <p:cNvSpPr txBox="1"/>
              <p:nvPr/>
            </p:nvSpPr>
            <p:spPr>
              <a:xfrm>
                <a:off x="1174751" y="171625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a:extLst>
                  <a:ext uri="{FF2B5EF4-FFF2-40B4-BE49-F238E27FC236}">
                    <a16:creationId xmlns:a16="http://schemas.microsoft.com/office/drawing/2014/main" id="{AF213669-80C4-EDA4-E234-9C72C4B01C44}"/>
                  </a:ext>
                </a:extLst>
              </p:cNvPr>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a:blip r:embed="rId3"/>
                <a:stretch>
                  <a:fillRect/>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F1163371-72D6-9BBD-58CB-5573B9440424}"/>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4"/>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a:extLst>
              <a:ext uri="{FF2B5EF4-FFF2-40B4-BE49-F238E27FC236}">
                <a16:creationId xmlns:a16="http://schemas.microsoft.com/office/drawing/2014/main" id="{0038E36E-8721-7534-E75A-9188F3B42E08}"/>
              </a:ext>
            </a:extLst>
          </p:cNvPr>
          <p:cNvCxnSpPr>
            <a:cxnSpLocks/>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a:extLst>
              <a:ext uri="{FF2B5EF4-FFF2-40B4-BE49-F238E27FC236}">
                <a16:creationId xmlns:a16="http://schemas.microsoft.com/office/drawing/2014/main" id="{421C9472-BE08-D787-C6A5-2D4244D1CD8B}"/>
              </a:ext>
            </a:extLst>
          </p:cNvPr>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a:extLst>
              <a:ext uri="{FF2B5EF4-FFF2-40B4-BE49-F238E27FC236}">
                <a16:creationId xmlns:a16="http://schemas.microsoft.com/office/drawing/2014/main" id="{EB8FF80A-0811-E7B8-8220-053D16C388C7}"/>
              </a:ext>
            </a:extLst>
          </p:cNvPr>
          <p:cNvCxnSpPr>
            <a:cxnSpLocks/>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BC48D0B9-48CD-C00C-DEEE-593ED7C1F72E}"/>
              </a:ext>
            </a:extLst>
          </p:cNvPr>
          <p:cNvCxnSpPr>
            <a:cxnSpLocks/>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A03DAB4-FC5A-78DD-5D56-020100B33F8D}"/>
                  </a:ext>
                </a:extLst>
              </p:cNvPr>
              <p:cNvSpPr txBox="1"/>
              <p:nvPr/>
            </p:nvSpPr>
            <p:spPr>
              <a:xfrm>
                <a:off x="2981988"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a:extLst>
                  <a:ext uri="{FF2B5EF4-FFF2-40B4-BE49-F238E27FC236}">
                    <a16:creationId xmlns:a16="http://schemas.microsoft.com/office/drawing/2014/main" id="{3A03DAB4-FC5A-78DD-5D56-020100B33F8D}"/>
                  </a:ext>
                </a:extLst>
              </p:cNvPr>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F04A28E7-2C56-F991-B1DC-7E8594F61DC4}"/>
                  </a:ext>
                </a:extLst>
              </p:cNvPr>
              <p:cNvSpPr txBox="1"/>
              <p:nvPr/>
            </p:nvSpPr>
            <p:spPr>
              <a:xfrm>
                <a:off x="2981988"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a:extLst>
                  <a:ext uri="{FF2B5EF4-FFF2-40B4-BE49-F238E27FC236}">
                    <a16:creationId xmlns:a16="http://schemas.microsoft.com/office/drawing/2014/main" id="{F04A28E7-2C56-F991-B1DC-7E8594F61DC4}"/>
                  </a:ext>
                </a:extLst>
              </p:cNvPr>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a:blip r:embed="rId6"/>
                <a:stretch>
                  <a:fillRect/>
                </a:stretch>
              </a:blipFill>
            </p:spPr>
            <p:txBody>
              <a:bodyPr/>
              <a:lstStyle/>
              <a:p>
                <a:r>
                  <a:rPr lang="ru-RU">
                    <a:noFill/>
                  </a:rPr>
                  <a:t> </a:t>
                </a:r>
              </a:p>
            </p:txBody>
          </p:sp>
        </mc:Fallback>
      </mc:AlternateContent>
      <p:sp>
        <p:nvSpPr>
          <p:cNvPr id="37" name="Прямоугольник: скругленные углы 36">
            <a:extLst>
              <a:ext uri="{FF2B5EF4-FFF2-40B4-BE49-F238E27FC236}">
                <a16:creationId xmlns:a16="http://schemas.microsoft.com/office/drawing/2014/main" id="{6FFD1330-A51E-A54F-9F34-3C9D18760B35}"/>
              </a:ext>
            </a:extLst>
          </p:cNvPr>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a:extLst>
              <a:ext uri="{FF2B5EF4-FFF2-40B4-BE49-F238E27FC236}">
                <a16:creationId xmlns:a16="http://schemas.microsoft.com/office/drawing/2014/main" id="{2430921F-DE21-69FA-0849-FF21DEBDC643}"/>
              </a:ext>
            </a:extLst>
          </p:cNvPr>
          <p:cNvCxnSpPr>
            <a:cxnSpLocks/>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E9441735-A177-1038-F8B5-1ED8800F456C}"/>
              </a:ext>
            </a:extLst>
          </p:cNvPr>
          <p:cNvCxnSpPr>
            <a:cxnSpLocks/>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74AC714-D19A-319C-4364-1EF81952FF1E}"/>
                  </a:ext>
                </a:extLst>
              </p:cNvPr>
              <p:cNvSpPr txBox="1"/>
              <p:nvPr/>
            </p:nvSpPr>
            <p:spPr>
              <a:xfrm>
                <a:off x="4423220"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a:extLst>
                  <a:ext uri="{FF2B5EF4-FFF2-40B4-BE49-F238E27FC236}">
                    <a16:creationId xmlns:a16="http://schemas.microsoft.com/office/drawing/2014/main" id="{674AC714-D19A-319C-4364-1EF81952FF1E}"/>
                  </a:ext>
                </a:extLst>
              </p:cNvPr>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F2966BA-901A-D725-3942-F40FAC1949D2}"/>
                  </a:ext>
                </a:extLst>
              </p:cNvPr>
              <p:cNvSpPr txBox="1"/>
              <p:nvPr/>
            </p:nvSpPr>
            <p:spPr>
              <a:xfrm>
                <a:off x="4423220"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a:extLst>
                  <a:ext uri="{FF2B5EF4-FFF2-40B4-BE49-F238E27FC236}">
                    <a16:creationId xmlns:a16="http://schemas.microsoft.com/office/drawing/2014/main" id="{7F2966BA-901A-D725-3942-F40FAC1949D2}"/>
                  </a:ext>
                </a:extLst>
              </p:cNvPr>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a:blip r:embed="rId8"/>
                <a:stretch>
                  <a:fillRect/>
                </a:stretch>
              </a:blipFill>
            </p:spPr>
            <p:txBody>
              <a:bodyPr/>
              <a:lstStyle/>
              <a:p>
                <a:r>
                  <a:rPr lang="ru-RU">
                    <a:noFill/>
                  </a:rPr>
                  <a:t> </a:t>
                </a:r>
              </a:p>
            </p:txBody>
          </p:sp>
        </mc:Fallback>
      </mc:AlternateContent>
      <p:sp>
        <p:nvSpPr>
          <p:cNvPr id="42" name="Прямоугольник: скругленные углы 41">
            <a:extLst>
              <a:ext uri="{FF2B5EF4-FFF2-40B4-BE49-F238E27FC236}">
                <a16:creationId xmlns:a16="http://schemas.microsoft.com/office/drawing/2014/main" id="{84891FF8-5823-09AA-8BA1-45A61696EDD1}"/>
              </a:ext>
            </a:extLst>
          </p:cNvPr>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a:extLst>
              <a:ext uri="{FF2B5EF4-FFF2-40B4-BE49-F238E27FC236}">
                <a16:creationId xmlns:a16="http://schemas.microsoft.com/office/drawing/2014/main" id="{9ECA888B-B5D4-9706-3493-BB0ABD2F43C2}"/>
              </a:ext>
            </a:extLst>
          </p:cNvPr>
          <p:cNvCxnSpPr>
            <a:cxnSpLocks/>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389EE966-9203-665C-F1D2-13C104B57418}"/>
              </a:ext>
            </a:extLst>
          </p:cNvPr>
          <p:cNvCxnSpPr>
            <a:cxnSpLocks/>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3AA08AE4-2047-C134-CD4C-0AD348D81E4E}"/>
                  </a:ext>
                </a:extLst>
              </p:cNvPr>
              <p:cNvSpPr txBox="1"/>
              <p:nvPr/>
            </p:nvSpPr>
            <p:spPr>
              <a:xfrm>
                <a:off x="5859296" y="316454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a:extLst>
                  <a:ext uri="{FF2B5EF4-FFF2-40B4-BE49-F238E27FC236}">
                    <a16:creationId xmlns:a16="http://schemas.microsoft.com/office/drawing/2014/main" id="{3AA08AE4-2047-C134-CD4C-0AD348D81E4E}"/>
                  </a:ext>
                </a:extLst>
              </p:cNvPr>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C47217E-C578-5612-CE93-8E315F71D632}"/>
                  </a:ext>
                </a:extLst>
              </p:cNvPr>
              <p:cNvSpPr txBox="1"/>
              <p:nvPr/>
            </p:nvSpPr>
            <p:spPr>
              <a:xfrm>
                <a:off x="5859296" y="171720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a:extLst>
                  <a:ext uri="{FF2B5EF4-FFF2-40B4-BE49-F238E27FC236}">
                    <a16:creationId xmlns:a16="http://schemas.microsoft.com/office/drawing/2014/main" id="{5C47217E-C578-5612-CE93-8E315F71D632}"/>
                  </a:ext>
                </a:extLst>
              </p:cNvPr>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a:blip r:embed="rId10"/>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85253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774DF-8EAF-6A5C-DB15-58FB62C87025}"/>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097D854D-EF03-09BE-8696-30D00F5C39A7}"/>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Sequence modeling intuition</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717F0CEF-2019-E4BC-21FA-B118987E8749}"/>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6</a:t>
            </a:fld>
            <a:endParaRPr lang="ru-RU" dirty="0"/>
          </a:p>
        </p:txBody>
      </p:sp>
      <p:sp>
        <p:nvSpPr>
          <p:cNvPr id="11" name="Нижний колонтитул 4">
            <a:extLst>
              <a:ext uri="{FF2B5EF4-FFF2-40B4-BE49-F238E27FC236}">
                <a16:creationId xmlns:a16="http://schemas.microsoft.com/office/drawing/2014/main" id="{5DB7F3BB-E880-B7A9-5C96-D1F9F50CBC08}"/>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04FCA368-0D64-444A-2F46-72105C278B96}"/>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17F9A46C-837B-80B2-A648-0C02A2D40988}"/>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A4B8E9A1-569E-81C4-1313-B70A3DB1AB7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C95218B6-DD44-D83F-153F-EBBA15D43E86}"/>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a:extLst>
              <a:ext uri="{FF2B5EF4-FFF2-40B4-BE49-F238E27FC236}">
                <a16:creationId xmlns:a16="http://schemas.microsoft.com/office/drawing/2014/main" id="{0302037A-0424-8A88-0351-02F29E9FA2C1}"/>
              </a:ext>
            </a:extLst>
          </p:cNvPr>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a:extLst>
              <a:ext uri="{FF2B5EF4-FFF2-40B4-BE49-F238E27FC236}">
                <a16:creationId xmlns:a16="http://schemas.microsoft.com/office/drawing/2014/main" id="{6318307C-03A9-966D-2D9C-EE25117EFD61}"/>
              </a:ext>
            </a:extLst>
          </p:cNvPr>
          <p:cNvCxnSpPr>
            <a:cxnSpLocks/>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35E75DFA-6578-5C2D-9DAB-6FE6D114DB6B}"/>
              </a:ext>
            </a:extLst>
          </p:cNvPr>
          <p:cNvCxnSpPr>
            <a:cxnSpLocks/>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532BA50-1686-8138-D8D1-CADA5DD125F7}"/>
                  </a:ext>
                </a:extLst>
              </p:cNvPr>
              <p:cNvSpPr txBox="1"/>
              <p:nvPr/>
            </p:nvSpPr>
            <p:spPr>
              <a:xfrm>
                <a:off x="1174751" y="316359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a:extLst>
                  <a:ext uri="{FF2B5EF4-FFF2-40B4-BE49-F238E27FC236}">
                    <a16:creationId xmlns:a16="http://schemas.microsoft.com/office/drawing/2014/main" id="{D532BA50-1686-8138-D8D1-CADA5DD125F7}"/>
                  </a:ext>
                </a:extLst>
              </p:cNvPr>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6A333286-11AA-1F8E-6610-E4FE70DE709D}"/>
                  </a:ext>
                </a:extLst>
              </p:cNvPr>
              <p:cNvSpPr txBox="1"/>
              <p:nvPr/>
            </p:nvSpPr>
            <p:spPr>
              <a:xfrm>
                <a:off x="1174751" y="171625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a:extLst>
                  <a:ext uri="{FF2B5EF4-FFF2-40B4-BE49-F238E27FC236}">
                    <a16:creationId xmlns:a16="http://schemas.microsoft.com/office/drawing/2014/main" id="{6A333286-11AA-1F8E-6610-E4FE70DE709D}"/>
                  </a:ext>
                </a:extLst>
              </p:cNvPr>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a:blip r:embed="rId3"/>
                <a:stretch>
                  <a:fillRect/>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069F6B8D-316E-9CB3-ACA6-5EFBFA3AD73B}"/>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4"/>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a:extLst>
              <a:ext uri="{FF2B5EF4-FFF2-40B4-BE49-F238E27FC236}">
                <a16:creationId xmlns:a16="http://schemas.microsoft.com/office/drawing/2014/main" id="{EC59A447-11C5-733B-B9E9-6016DE429EF5}"/>
              </a:ext>
            </a:extLst>
          </p:cNvPr>
          <p:cNvCxnSpPr>
            <a:cxnSpLocks/>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a:extLst>
              <a:ext uri="{FF2B5EF4-FFF2-40B4-BE49-F238E27FC236}">
                <a16:creationId xmlns:a16="http://schemas.microsoft.com/office/drawing/2014/main" id="{9C9A7C3A-317D-660B-45A3-87A7D30257AF}"/>
              </a:ext>
            </a:extLst>
          </p:cNvPr>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a:extLst>
              <a:ext uri="{FF2B5EF4-FFF2-40B4-BE49-F238E27FC236}">
                <a16:creationId xmlns:a16="http://schemas.microsoft.com/office/drawing/2014/main" id="{07A7FE0C-EABD-7E3D-67D9-C49BFB4CDE2A}"/>
              </a:ext>
            </a:extLst>
          </p:cNvPr>
          <p:cNvCxnSpPr>
            <a:cxnSpLocks/>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7324311A-30F5-DF72-B864-0CD7D57A5D17}"/>
              </a:ext>
            </a:extLst>
          </p:cNvPr>
          <p:cNvCxnSpPr>
            <a:cxnSpLocks/>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45BAF54-8601-11EF-D505-AB29889B4D03}"/>
                  </a:ext>
                </a:extLst>
              </p:cNvPr>
              <p:cNvSpPr txBox="1"/>
              <p:nvPr/>
            </p:nvSpPr>
            <p:spPr>
              <a:xfrm>
                <a:off x="2981988"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a:extLst>
                  <a:ext uri="{FF2B5EF4-FFF2-40B4-BE49-F238E27FC236}">
                    <a16:creationId xmlns:a16="http://schemas.microsoft.com/office/drawing/2014/main" id="{B45BAF54-8601-11EF-D505-AB29889B4D03}"/>
                  </a:ext>
                </a:extLst>
              </p:cNvPr>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9FFA85D0-141F-5BE5-A884-CA479D923DEB}"/>
                  </a:ext>
                </a:extLst>
              </p:cNvPr>
              <p:cNvSpPr txBox="1"/>
              <p:nvPr/>
            </p:nvSpPr>
            <p:spPr>
              <a:xfrm>
                <a:off x="2981988"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a:extLst>
                  <a:ext uri="{FF2B5EF4-FFF2-40B4-BE49-F238E27FC236}">
                    <a16:creationId xmlns:a16="http://schemas.microsoft.com/office/drawing/2014/main" id="{9FFA85D0-141F-5BE5-A884-CA479D923DEB}"/>
                  </a:ext>
                </a:extLst>
              </p:cNvPr>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a:blip r:embed="rId6"/>
                <a:stretch>
                  <a:fillRect/>
                </a:stretch>
              </a:blipFill>
            </p:spPr>
            <p:txBody>
              <a:bodyPr/>
              <a:lstStyle/>
              <a:p>
                <a:r>
                  <a:rPr lang="ru-RU">
                    <a:noFill/>
                  </a:rPr>
                  <a:t> </a:t>
                </a:r>
              </a:p>
            </p:txBody>
          </p:sp>
        </mc:Fallback>
      </mc:AlternateContent>
      <p:sp>
        <p:nvSpPr>
          <p:cNvPr id="37" name="Прямоугольник: скругленные углы 36">
            <a:extLst>
              <a:ext uri="{FF2B5EF4-FFF2-40B4-BE49-F238E27FC236}">
                <a16:creationId xmlns:a16="http://schemas.microsoft.com/office/drawing/2014/main" id="{840A4034-43C8-2F34-80DC-9DDB24625E26}"/>
              </a:ext>
            </a:extLst>
          </p:cNvPr>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a:extLst>
              <a:ext uri="{FF2B5EF4-FFF2-40B4-BE49-F238E27FC236}">
                <a16:creationId xmlns:a16="http://schemas.microsoft.com/office/drawing/2014/main" id="{FC0B5056-DF25-FFD1-331B-07333FB6CD1A}"/>
              </a:ext>
            </a:extLst>
          </p:cNvPr>
          <p:cNvCxnSpPr>
            <a:cxnSpLocks/>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0E12D4D6-F554-B7FB-7229-333A47D8CF08}"/>
              </a:ext>
            </a:extLst>
          </p:cNvPr>
          <p:cNvCxnSpPr>
            <a:cxnSpLocks/>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B27A2AC-C287-A32A-14EB-C59C118078A5}"/>
                  </a:ext>
                </a:extLst>
              </p:cNvPr>
              <p:cNvSpPr txBox="1"/>
              <p:nvPr/>
            </p:nvSpPr>
            <p:spPr>
              <a:xfrm>
                <a:off x="4423220"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a:extLst>
                  <a:ext uri="{FF2B5EF4-FFF2-40B4-BE49-F238E27FC236}">
                    <a16:creationId xmlns:a16="http://schemas.microsoft.com/office/drawing/2014/main" id="{6B27A2AC-C287-A32A-14EB-C59C118078A5}"/>
                  </a:ext>
                </a:extLst>
              </p:cNvPr>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F5106E6-C955-743B-FA07-C888E4536B66}"/>
                  </a:ext>
                </a:extLst>
              </p:cNvPr>
              <p:cNvSpPr txBox="1"/>
              <p:nvPr/>
            </p:nvSpPr>
            <p:spPr>
              <a:xfrm>
                <a:off x="4423220"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a:extLst>
                  <a:ext uri="{FF2B5EF4-FFF2-40B4-BE49-F238E27FC236}">
                    <a16:creationId xmlns:a16="http://schemas.microsoft.com/office/drawing/2014/main" id="{3F5106E6-C955-743B-FA07-C888E4536B66}"/>
                  </a:ext>
                </a:extLst>
              </p:cNvPr>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a:blip r:embed="rId8"/>
                <a:stretch>
                  <a:fillRect/>
                </a:stretch>
              </a:blipFill>
            </p:spPr>
            <p:txBody>
              <a:bodyPr/>
              <a:lstStyle/>
              <a:p>
                <a:r>
                  <a:rPr lang="ru-RU">
                    <a:noFill/>
                  </a:rPr>
                  <a:t> </a:t>
                </a:r>
              </a:p>
            </p:txBody>
          </p:sp>
        </mc:Fallback>
      </mc:AlternateContent>
      <p:sp>
        <p:nvSpPr>
          <p:cNvPr id="42" name="Прямоугольник: скругленные углы 41">
            <a:extLst>
              <a:ext uri="{FF2B5EF4-FFF2-40B4-BE49-F238E27FC236}">
                <a16:creationId xmlns:a16="http://schemas.microsoft.com/office/drawing/2014/main" id="{B46F3EBC-22AA-B2B3-135E-619D99CC9712}"/>
              </a:ext>
            </a:extLst>
          </p:cNvPr>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a:extLst>
              <a:ext uri="{FF2B5EF4-FFF2-40B4-BE49-F238E27FC236}">
                <a16:creationId xmlns:a16="http://schemas.microsoft.com/office/drawing/2014/main" id="{D0AA247B-C3AC-7DB6-CD05-45BF062CC82E}"/>
              </a:ext>
            </a:extLst>
          </p:cNvPr>
          <p:cNvCxnSpPr>
            <a:cxnSpLocks/>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11A01467-8C6C-3284-20D2-E11EF2547824}"/>
              </a:ext>
            </a:extLst>
          </p:cNvPr>
          <p:cNvCxnSpPr>
            <a:cxnSpLocks/>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A3D09B7F-6DBC-C7C0-144C-2F01A5474EF2}"/>
                  </a:ext>
                </a:extLst>
              </p:cNvPr>
              <p:cNvSpPr txBox="1"/>
              <p:nvPr/>
            </p:nvSpPr>
            <p:spPr>
              <a:xfrm>
                <a:off x="5859296" y="316454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a:extLst>
                  <a:ext uri="{FF2B5EF4-FFF2-40B4-BE49-F238E27FC236}">
                    <a16:creationId xmlns:a16="http://schemas.microsoft.com/office/drawing/2014/main" id="{A3D09B7F-6DBC-C7C0-144C-2F01A5474EF2}"/>
                  </a:ext>
                </a:extLst>
              </p:cNvPr>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4B4AB46-B026-CD0B-46A5-9B2CDEFB4E4A}"/>
                  </a:ext>
                </a:extLst>
              </p:cNvPr>
              <p:cNvSpPr txBox="1"/>
              <p:nvPr/>
            </p:nvSpPr>
            <p:spPr>
              <a:xfrm>
                <a:off x="5859296" y="171720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a:extLst>
                  <a:ext uri="{FF2B5EF4-FFF2-40B4-BE49-F238E27FC236}">
                    <a16:creationId xmlns:a16="http://schemas.microsoft.com/office/drawing/2014/main" id="{F4B4AB46-B026-CD0B-46A5-9B2CDEFB4E4A}"/>
                  </a:ext>
                </a:extLst>
              </p:cNvPr>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a:blip r:embed="rId10"/>
                <a:stretch>
                  <a:fillRect/>
                </a:stretch>
              </a:blipFill>
            </p:spPr>
            <p:txBody>
              <a:bodyPr/>
              <a:lstStyle/>
              <a:p>
                <a:r>
                  <a:rPr lang="ru-RU">
                    <a:noFill/>
                  </a:rPr>
                  <a:t> </a:t>
                </a:r>
              </a:p>
            </p:txBody>
          </p:sp>
        </mc:Fallback>
      </mc:AlternateContent>
      <p:cxnSp>
        <p:nvCxnSpPr>
          <p:cNvPr id="2" name="Прямая со стрелкой 1">
            <a:extLst>
              <a:ext uri="{FF2B5EF4-FFF2-40B4-BE49-F238E27FC236}">
                <a16:creationId xmlns:a16="http://schemas.microsoft.com/office/drawing/2014/main" id="{6C50851F-9917-1A41-EAE7-166F350B8265}"/>
              </a:ext>
            </a:extLst>
          </p:cNvPr>
          <p:cNvCxnSpPr>
            <a:cxnSpLocks/>
            <a:stCxn id="31" idx="3"/>
            <a:endCxn id="37" idx="1"/>
          </p:cNvCxnSpPr>
          <p:nvPr/>
        </p:nvCxnSpPr>
        <p:spPr>
          <a:xfrm>
            <a:off x="3494388" y="2571750"/>
            <a:ext cx="7212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a:extLst>
              <a:ext uri="{FF2B5EF4-FFF2-40B4-BE49-F238E27FC236}">
                <a16:creationId xmlns:a16="http://schemas.microsoft.com/office/drawing/2014/main" id="{667C7A3F-4975-83D3-39D5-0244418FE3CF}"/>
              </a:ext>
            </a:extLst>
          </p:cNvPr>
          <p:cNvCxnSpPr>
            <a:cxnSpLocks/>
            <a:stCxn id="37" idx="3"/>
            <a:endCxn id="42" idx="1"/>
          </p:cNvCxnSpPr>
          <p:nvPr/>
        </p:nvCxnSpPr>
        <p:spPr>
          <a:xfrm>
            <a:off x="4935620" y="2571750"/>
            <a:ext cx="716076" cy="29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CBAAC73-0C3F-5499-8203-1DE8A864C5FB}"/>
                  </a:ext>
                </a:extLst>
              </p:cNvPr>
              <p:cNvSpPr txBox="1"/>
              <p:nvPr/>
            </p:nvSpPr>
            <p:spPr>
              <a:xfrm>
                <a:off x="3501046" y="2315143"/>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0</m:t>
                          </m:r>
                        </m:sub>
                      </m:sSub>
                    </m:oMath>
                  </m:oMathPara>
                </a14:m>
                <a:endParaRPr lang="ru-RU" sz="1050" b="1" dirty="0"/>
              </a:p>
            </p:txBody>
          </p:sp>
        </mc:Choice>
        <mc:Fallback>
          <p:sp>
            <p:nvSpPr>
              <p:cNvPr id="9" name="TextBox 8">
                <a:extLst>
                  <a:ext uri="{FF2B5EF4-FFF2-40B4-BE49-F238E27FC236}">
                    <a16:creationId xmlns:a16="http://schemas.microsoft.com/office/drawing/2014/main" id="{ECBAAC73-0C3F-5499-8203-1DE8A864C5FB}"/>
                  </a:ext>
                </a:extLst>
              </p:cNvPr>
              <p:cNvSpPr txBox="1">
                <a:spLocks noRot="1" noChangeAspect="1" noMove="1" noResize="1" noEditPoints="1" noAdjustHandles="1" noChangeArrowheads="1" noChangeShapeType="1" noTextEdit="1"/>
              </p:cNvSpPr>
              <p:nvPr/>
            </p:nvSpPr>
            <p:spPr>
              <a:xfrm>
                <a:off x="3501046" y="2315143"/>
                <a:ext cx="304800" cy="253916"/>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86B48AD-54BA-DD68-6598-B7E381D62862}"/>
                  </a:ext>
                </a:extLst>
              </p:cNvPr>
              <p:cNvSpPr txBox="1"/>
              <p:nvPr/>
            </p:nvSpPr>
            <p:spPr>
              <a:xfrm>
                <a:off x="4942134" y="2317459"/>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1</m:t>
                          </m:r>
                        </m:sub>
                      </m:sSub>
                    </m:oMath>
                  </m:oMathPara>
                </a14:m>
                <a:endParaRPr lang="ru-RU" sz="1050" b="1" dirty="0"/>
              </a:p>
            </p:txBody>
          </p:sp>
        </mc:Choice>
        <mc:Fallback>
          <p:sp>
            <p:nvSpPr>
              <p:cNvPr id="10" name="TextBox 9">
                <a:extLst>
                  <a:ext uri="{FF2B5EF4-FFF2-40B4-BE49-F238E27FC236}">
                    <a16:creationId xmlns:a16="http://schemas.microsoft.com/office/drawing/2014/main" id="{786B48AD-54BA-DD68-6598-B7E381D62862}"/>
                  </a:ext>
                </a:extLst>
              </p:cNvPr>
              <p:cNvSpPr txBox="1">
                <a:spLocks noRot="1" noChangeAspect="1" noMove="1" noResize="1" noEditPoints="1" noAdjustHandles="1" noChangeArrowheads="1" noChangeShapeType="1" noTextEdit="1"/>
              </p:cNvSpPr>
              <p:nvPr/>
            </p:nvSpPr>
            <p:spPr>
              <a:xfrm>
                <a:off x="4942134" y="2317459"/>
                <a:ext cx="304800" cy="25391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5ECBC20-6DDE-85CB-9C78-29D762BD1D6B}"/>
                  </a:ext>
                </a:extLst>
              </p:cNvPr>
              <p:cNvSpPr txBox="1"/>
              <p:nvPr/>
            </p:nvSpPr>
            <p:spPr>
              <a:xfrm>
                <a:off x="3868617" y="3899367"/>
                <a:ext cx="1411164"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𝒉</m:t>
                          </m:r>
                        </m:e>
                        <m:sub>
                          <m:r>
                            <a:rPr lang="en-US" sz="1050" b="0" i="1" smtClean="0">
                              <a:latin typeface="Cambria Math" panose="02040503050406030204" pitchFamily="18" charset="0"/>
                            </a:rPr>
                            <m:t>𝑡</m:t>
                          </m:r>
                        </m:sub>
                      </m:sSub>
                      <m:r>
                        <a:rPr lang="en-US" sz="1050" b="1" i="1" smtClean="0">
                          <a:latin typeface="Cambria Math" panose="02040503050406030204" pitchFamily="18" charset="0"/>
                        </a:rPr>
                        <m:t>=</m:t>
                      </m:r>
                      <m:d>
                        <m:dPr>
                          <m:ctrlPr>
                            <a:rPr lang="en-US" sz="1050" b="1" i="1" smtClean="0">
                              <a:latin typeface="Cambria Math" panose="02040503050406030204" pitchFamily="18" charset="0"/>
                            </a:rPr>
                          </m:ctrlPr>
                        </m:dPr>
                        <m:e>
                          <m:m>
                            <m:mPr>
                              <m:mcs>
                                <m:mc>
                                  <m:mcPr>
                                    <m:count m:val="2"/>
                                    <m:mcJc m:val="center"/>
                                  </m:mcPr>
                                </m:mc>
                              </m:mcs>
                              <m:ctrlPr>
                                <a:rPr lang="en-US" sz="1050" b="1" i="1" smtClean="0">
                                  <a:latin typeface="Cambria Math" panose="02040503050406030204" pitchFamily="18" charset="0"/>
                                </a:rPr>
                              </m:ctrlPr>
                            </m:mPr>
                            <m:mr>
                              <m:e>
                                <m:sSub>
                                  <m:sSubPr>
                                    <m:ctrlPr>
                                      <a:rPr lang="en-US" sz="1050" b="1" i="1">
                                        <a:latin typeface="Cambria Math" panose="02040503050406030204" pitchFamily="18" charset="0"/>
                                      </a:rPr>
                                    </m:ctrlPr>
                                  </m:sSubPr>
                                  <m:e>
                                    <m:r>
                                      <a:rPr lang="en-US" sz="1050" b="1" i="1">
                                        <a:latin typeface="Cambria Math" panose="02040503050406030204" pitchFamily="18" charset="0"/>
                                      </a:rPr>
                                      <m:t>𝒙</m:t>
                                    </m:r>
                                  </m:e>
                                  <m:sub>
                                    <m:r>
                                      <a:rPr lang="en-US" sz="1050" i="1">
                                        <a:latin typeface="Cambria Math" panose="02040503050406030204" pitchFamily="18" charset="0"/>
                                      </a:rPr>
                                      <m:t>𝑡</m:t>
                                    </m:r>
                                  </m:sub>
                                </m:sSub>
                                <m:r>
                                  <a:rPr lang="en-US" sz="1050" b="1" i="1" smtClean="0">
                                    <a:latin typeface="Cambria Math" panose="02040503050406030204" pitchFamily="18" charset="0"/>
                                  </a:rPr>
                                  <m:t>,</m:t>
                                </m:r>
                              </m:e>
                              <m:e>
                                <m:sSub>
                                  <m:sSubPr>
                                    <m:ctrlPr>
                                      <a:rPr lang="en-US" sz="1050" b="1" i="1">
                                        <a:latin typeface="Cambria Math" panose="02040503050406030204" pitchFamily="18" charset="0"/>
                                      </a:rPr>
                                    </m:ctrlPr>
                                  </m:sSubPr>
                                  <m:e>
                                    <m:r>
                                      <a:rPr lang="en-US" sz="1050" b="1" i="1" smtClean="0">
                                        <a:latin typeface="Cambria Math" panose="02040503050406030204" pitchFamily="18" charset="0"/>
                                      </a:rPr>
                                      <m:t>𝒔</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e>
                            </m:mr>
                          </m:m>
                        </m:e>
                      </m:d>
                    </m:oMath>
                  </m:oMathPara>
                </a14:m>
                <a:endParaRPr lang="ru-RU" sz="1050" b="1" dirty="0"/>
              </a:p>
            </p:txBody>
          </p:sp>
        </mc:Choice>
        <mc:Fallback>
          <p:sp>
            <p:nvSpPr>
              <p:cNvPr id="12" name="TextBox 11">
                <a:extLst>
                  <a:ext uri="{FF2B5EF4-FFF2-40B4-BE49-F238E27FC236}">
                    <a16:creationId xmlns:a16="http://schemas.microsoft.com/office/drawing/2014/main" id="{25ECBC20-6DDE-85CB-9C78-29D762BD1D6B}"/>
                  </a:ext>
                </a:extLst>
              </p:cNvPr>
              <p:cNvSpPr txBox="1">
                <a:spLocks noRot="1" noChangeAspect="1" noMove="1" noResize="1" noEditPoints="1" noAdjustHandles="1" noChangeArrowheads="1" noChangeShapeType="1" noTextEdit="1"/>
              </p:cNvSpPr>
              <p:nvPr/>
            </p:nvSpPr>
            <p:spPr>
              <a:xfrm>
                <a:off x="3868617" y="3899367"/>
                <a:ext cx="1411164" cy="253916"/>
              </a:xfrm>
              <a:prstGeom prst="rect">
                <a:avLst/>
              </a:prstGeom>
              <a:blipFill>
                <a:blip r:embed="rId13"/>
                <a:stretch>
                  <a:fillRect/>
                </a:stretch>
              </a:blipFill>
            </p:spPr>
            <p:txBody>
              <a:bodyPr/>
              <a:lstStyle/>
              <a:p>
                <a:r>
                  <a:rPr lang="ru-RU">
                    <a:noFill/>
                  </a:rPr>
                  <a:t> </a:t>
                </a:r>
              </a:p>
            </p:txBody>
          </p:sp>
        </mc:Fallback>
      </mc:AlternateContent>
      <p:cxnSp>
        <p:nvCxnSpPr>
          <p:cNvPr id="21" name="Соединитель: уступ 20">
            <a:extLst>
              <a:ext uri="{FF2B5EF4-FFF2-40B4-BE49-F238E27FC236}">
                <a16:creationId xmlns:a16="http://schemas.microsoft.com/office/drawing/2014/main" id="{B0C35A7A-9774-B25E-0FD2-C665CC3B48B7}"/>
              </a:ext>
            </a:extLst>
          </p:cNvPr>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A1A25E80-C6EC-4F88-11F9-DDC23CDAA176}"/>
                  </a:ext>
                </a:extLst>
              </p:cNvPr>
              <p:cNvSpPr txBox="1"/>
              <p:nvPr/>
            </p:nvSpPr>
            <p:spPr>
              <a:xfrm>
                <a:off x="1693571" y="2315946"/>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a:extLst>
                  <a:ext uri="{FF2B5EF4-FFF2-40B4-BE49-F238E27FC236}">
                    <a16:creationId xmlns:a16="http://schemas.microsoft.com/office/drawing/2014/main" id="{A1A25E80-C6EC-4F88-11F9-DDC23CDAA176}"/>
                  </a:ext>
                </a:extLst>
              </p:cNvPr>
              <p:cNvSpPr txBox="1">
                <a:spLocks noRot="1" noChangeAspect="1" noMove="1" noResize="1" noEditPoints="1" noAdjustHandles="1" noChangeArrowheads="1" noChangeShapeType="1" noTextEdit="1"/>
              </p:cNvSpPr>
              <p:nvPr/>
            </p:nvSpPr>
            <p:spPr>
              <a:xfrm>
                <a:off x="1693571" y="2315946"/>
                <a:ext cx="304800" cy="253916"/>
              </a:xfrm>
              <a:prstGeom prst="rect">
                <a:avLst/>
              </a:prstGeom>
              <a:blipFill>
                <a:blip r:embed="rId1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74711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a:extLst>
              <a:ext uri="{FF2B5EF4-FFF2-40B4-BE49-F238E27FC236}">
                <a16:creationId xmlns:a16="http://schemas.microsoft.com/office/drawing/2014/main" id="{2BF1902E-61CB-E97C-CDF7-DA31A0DCD8A2}"/>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Sequence modeling applications</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24AA72D1-0BCC-A62B-A251-6EC6558BBF85}"/>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7</a:t>
            </a:fld>
            <a:endParaRPr lang="ru-RU" dirty="0"/>
          </a:p>
        </p:txBody>
      </p:sp>
      <p:sp>
        <p:nvSpPr>
          <p:cNvPr id="11" name="Нижний колонтитул 4">
            <a:extLst>
              <a:ext uri="{FF2B5EF4-FFF2-40B4-BE49-F238E27FC236}">
                <a16:creationId xmlns:a16="http://schemas.microsoft.com/office/drawing/2014/main" id="{DF5A2AFC-7633-4488-B6FF-1A02CBE54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9" name="Прямоугольник 8">
            <a:extLst>
              <a:ext uri="{FF2B5EF4-FFF2-40B4-BE49-F238E27FC236}">
                <a16:creationId xmlns:a16="http://schemas.microsoft.com/office/drawing/2014/main" id="{A2F408D1-14CB-4123-90C0-B9BF575FACF7}"/>
              </a:ext>
            </a:extLst>
          </p:cNvPr>
          <p:cNvSpPr/>
          <p:nvPr/>
        </p:nvSpPr>
        <p:spPr>
          <a:xfrm>
            <a:off x="602627" y="4598924"/>
            <a:ext cx="1519600" cy="231282"/>
          </a:xfrm>
          <a:prstGeom prst="rect">
            <a:avLst/>
          </a:prstGeom>
        </p:spPr>
        <p:txBody>
          <a:bodyPr wrap="square">
            <a:spAutoFit/>
          </a:bodyPr>
          <a:lstStyle/>
          <a:p>
            <a:r>
              <a:rPr lang="en-US" dirty="0">
                <a:hlinkClick r:id="rId2"/>
              </a:rPr>
              <a:t>Yandex Handbook on ML</a:t>
            </a:r>
            <a:endParaRPr lang="ru-RU" dirty="0"/>
          </a:p>
        </p:txBody>
      </p:sp>
      <p:pic>
        <p:nvPicPr>
          <p:cNvPr id="7" name="Рисунок 6">
            <a:extLst>
              <a:ext uri="{FF2B5EF4-FFF2-40B4-BE49-F238E27FC236}">
                <a16:creationId xmlns:a16="http://schemas.microsoft.com/office/drawing/2014/main" id="{825F419B-F25A-FB65-C20A-16C765DF1440}"/>
              </a:ext>
            </a:extLst>
          </p:cNvPr>
          <p:cNvPicPr>
            <a:picLocks noChangeAspect="1"/>
          </p:cNvPicPr>
          <p:nvPr/>
        </p:nvPicPr>
        <p:blipFill>
          <a:blip r:embed="rId3"/>
          <a:stretch>
            <a:fillRect/>
          </a:stretch>
        </p:blipFill>
        <p:spPr>
          <a:xfrm>
            <a:off x="595311" y="1748589"/>
            <a:ext cx="6790750" cy="2847225"/>
          </a:xfrm>
          <a:prstGeom prst="rect">
            <a:avLst/>
          </a:prstGeom>
        </p:spPr>
      </p:pic>
    </p:spTree>
    <p:extLst>
      <p:ext uri="{BB962C8B-B14F-4D97-AF65-F5344CB8AC3E}">
        <p14:creationId xmlns:p14="http://schemas.microsoft.com/office/powerpoint/2010/main" val="150025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D4C0F-6722-ABE5-33E6-2A17104C612E}"/>
            </a:ext>
          </a:extLst>
        </p:cNvPr>
        <p:cNvGrpSpPr/>
        <p:nvPr/>
      </p:nvGrpSpPr>
      <p:grpSpPr>
        <a:xfrm>
          <a:off x="0" y="0"/>
          <a:ext cx="0" cy="0"/>
          <a:chOff x="0" y="0"/>
          <a:chExt cx="0" cy="0"/>
        </a:xfrm>
      </p:grpSpPr>
      <p:pic>
        <p:nvPicPr>
          <p:cNvPr id="10" name="Рисунок 9">
            <a:extLst>
              <a:ext uri="{FF2B5EF4-FFF2-40B4-BE49-F238E27FC236}">
                <a16:creationId xmlns:a16="http://schemas.microsoft.com/office/drawing/2014/main" id="{BEF2FAD1-CF8E-CCF9-582E-09C135454AD9}"/>
              </a:ext>
            </a:extLst>
          </p:cNvPr>
          <p:cNvPicPr>
            <a:picLocks noChangeAspect="1"/>
          </p:cNvPicPr>
          <p:nvPr/>
        </p:nvPicPr>
        <p:blipFill>
          <a:blip r:embed="rId2"/>
          <a:srcRect l="13415"/>
          <a:stretch/>
        </p:blipFill>
        <p:spPr>
          <a:xfrm>
            <a:off x="5446127" y="839670"/>
            <a:ext cx="3694960" cy="3472193"/>
          </a:xfrm>
          <a:prstGeom prst="rect">
            <a:avLst/>
          </a:prstGeom>
        </p:spPr>
      </p:pic>
      <p:sp>
        <p:nvSpPr>
          <p:cNvPr id="2" name="Заголовок 1">
            <a:extLst>
              <a:ext uri="{FF2B5EF4-FFF2-40B4-BE49-F238E27FC236}">
                <a16:creationId xmlns:a16="http://schemas.microsoft.com/office/drawing/2014/main" id="{1B24DACE-F7C7-9B79-520E-CC3490EE323C}"/>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a:extLst>
              <a:ext uri="{FF2B5EF4-FFF2-40B4-BE49-F238E27FC236}">
                <a16:creationId xmlns:a16="http://schemas.microsoft.com/office/drawing/2014/main" id="{797CF5BC-9965-748B-B62F-326A9482EC73}"/>
              </a:ext>
            </a:extLst>
          </p:cNvPr>
          <p:cNvSpPr>
            <a:spLocks noGrp="1"/>
          </p:cNvSpPr>
          <p:nvPr>
            <p:ph type="ftr" sz="quarter" idx="4294967295"/>
          </p:nvPr>
        </p:nvSpPr>
        <p:spPr>
          <a:xfrm>
            <a:off x="605540" y="4103827"/>
            <a:ext cx="1789642" cy="656972"/>
          </a:xfrm>
        </p:spPr>
        <p:txBody>
          <a:bodyPr/>
          <a:lstStyle/>
          <a:p>
            <a:r>
              <a:rPr lang="et-EE" dirty="0"/>
              <a:t>All you need is love (all together now)</a:t>
            </a:r>
            <a:br>
              <a:rPr lang="et-EE" dirty="0"/>
            </a:br>
            <a:r>
              <a:rPr lang="et-EE" dirty="0"/>
              <a:t>All you need is love (everybody)</a:t>
            </a:r>
            <a:br>
              <a:rPr lang="et-EE" dirty="0"/>
            </a:br>
            <a:r>
              <a:rPr lang="et-EE" dirty="0"/>
              <a:t>All you need is love, love</a:t>
            </a:r>
            <a:br>
              <a:rPr lang="et-EE" dirty="0"/>
            </a:br>
            <a:r>
              <a:rPr lang="et-EE" dirty="0"/>
              <a:t>Love is all you need</a:t>
            </a:r>
            <a:endParaRPr lang="en-US" dirty="0"/>
          </a:p>
          <a:p>
            <a:pPr algn="r"/>
            <a:r>
              <a:rPr lang="en-US" dirty="0"/>
              <a:t>/Lennon, McCartney/</a:t>
            </a:r>
            <a:endParaRPr lang="ru-RU" dirty="0"/>
          </a:p>
        </p:txBody>
      </p:sp>
      <p:sp>
        <p:nvSpPr>
          <p:cNvPr id="17" name="Номер слайда 16">
            <a:extLst>
              <a:ext uri="{FF2B5EF4-FFF2-40B4-BE49-F238E27FC236}">
                <a16:creationId xmlns:a16="http://schemas.microsoft.com/office/drawing/2014/main" id="{9BE52C0B-62E8-0CA9-9BA1-1AF6E3486330}"/>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8</a:t>
            </a:fld>
            <a:endParaRPr lang="ru-RU" dirty="0"/>
          </a:p>
        </p:txBody>
      </p:sp>
      <p:sp>
        <p:nvSpPr>
          <p:cNvPr id="18" name="Нижний колонтитул 4">
            <a:extLst>
              <a:ext uri="{FF2B5EF4-FFF2-40B4-BE49-F238E27FC236}">
                <a16:creationId xmlns:a16="http://schemas.microsoft.com/office/drawing/2014/main" id="{B02AE4BA-7B35-9029-DB74-F8BA905ACE3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6B62AA47-130E-0E32-B125-81AD32189280}"/>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96D65862-43C1-B4C5-6D31-4F1A2CE66B8B}"/>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58938B49-C3AC-C8F2-6DC7-10630A76334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78734347-BD9C-6EDF-1168-FC9E7B39A200}"/>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36751B62-B191-27B8-878C-5DB5C4A29D0D}"/>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TEMPORAL DATA PROCESSING INTUITION</a:t>
            </a:r>
          </a:p>
          <a:p>
            <a:pPr marL="400050" indent="-400050">
              <a:lnSpc>
                <a:spcPct val="100000"/>
              </a:lnSpc>
              <a:buFont typeface="Arial" panose="020B0604020202020204" pitchFamily="34" charset="0"/>
              <a:buAutoNum type="romanUcPeriod"/>
            </a:pPr>
            <a:r>
              <a:rPr lang="en-US" sz="1600" dirty="0">
                <a:solidFill>
                  <a:srgbClr val="40BA21"/>
                </a:solidFill>
              </a:rPr>
              <a:t>RECURRENT NEURAL NETWORKS (RNNs)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TRANSFORMERS (Ts)</a:t>
            </a:r>
          </a:p>
        </p:txBody>
      </p:sp>
      <p:pic>
        <p:nvPicPr>
          <p:cNvPr id="5" name="Рисунок 4">
            <a:extLst>
              <a:ext uri="{FF2B5EF4-FFF2-40B4-BE49-F238E27FC236}">
                <a16:creationId xmlns:a16="http://schemas.microsoft.com/office/drawing/2014/main" id="{685AB241-C9A8-0FD2-5109-F3E788F26B2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1559210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7EC5-EFA4-E767-6AEB-653DAC88747A}"/>
            </a:ext>
          </a:extLst>
        </p:cNvPr>
        <p:cNvGrpSpPr/>
        <p:nvPr/>
      </p:nvGrpSpPr>
      <p:grpSpPr>
        <a:xfrm>
          <a:off x="0" y="0"/>
          <a:ext cx="0" cy="0"/>
          <a:chOff x="0" y="0"/>
          <a:chExt cx="0" cy="0"/>
        </a:xfrm>
      </p:grpSpPr>
      <p:sp>
        <p:nvSpPr>
          <p:cNvPr id="25" name="Заголовок 1">
            <a:extLst>
              <a:ext uri="{FF2B5EF4-FFF2-40B4-BE49-F238E27FC236}">
                <a16:creationId xmlns:a16="http://schemas.microsoft.com/office/drawing/2014/main" id="{9397A61E-D641-99DE-BC4D-B36D39CAB0C4}"/>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RNNs intuition: apply a recurrence relation to process a sequence</a:t>
            </a:r>
            <a:endParaRPr lang="ru-RU" sz="2000" dirty="0">
              <a:solidFill>
                <a:schemeClr val="tx1">
                  <a:lumMod val="50000"/>
                  <a:lumOff val="50000"/>
                </a:schemeClr>
              </a:solidFill>
            </a:endParaRPr>
          </a:p>
        </p:txBody>
      </p:sp>
      <p:sp>
        <p:nvSpPr>
          <p:cNvPr id="3" name="Номер слайда 16">
            <a:extLst>
              <a:ext uri="{FF2B5EF4-FFF2-40B4-BE49-F238E27FC236}">
                <a16:creationId xmlns:a16="http://schemas.microsoft.com/office/drawing/2014/main" id="{F4DB0947-B3A7-7C01-03C9-7A2845A60599}"/>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9</a:t>
            </a:fld>
            <a:endParaRPr lang="ru-RU" dirty="0"/>
          </a:p>
        </p:txBody>
      </p:sp>
      <p:sp>
        <p:nvSpPr>
          <p:cNvPr id="11" name="Нижний колонтитул 4">
            <a:extLst>
              <a:ext uri="{FF2B5EF4-FFF2-40B4-BE49-F238E27FC236}">
                <a16:creationId xmlns:a16="http://schemas.microsoft.com/office/drawing/2014/main" id="{9668241A-A332-AF6F-A6EE-5046CA4F0A1D}"/>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4" name="Группа 13">
            <a:extLst>
              <a:ext uri="{FF2B5EF4-FFF2-40B4-BE49-F238E27FC236}">
                <a16:creationId xmlns:a16="http://schemas.microsoft.com/office/drawing/2014/main" id="{1667C05A-86CC-F915-7D69-4023599196B3}"/>
              </a:ext>
            </a:extLst>
          </p:cNvPr>
          <p:cNvGrpSpPr/>
          <p:nvPr/>
        </p:nvGrpSpPr>
        <p:grpSpPr>
          <a:xfrm>
            <a:off x="8414427" y="204960"/>
            <a:ext cx="201063" cy="201075"/>
            <a:chOff x="1530350" y="3059906"/>
            <a:chExt cx="273827" cy="273844"/>
          </a:xfrm>
        </p:grpSpPr>
        <p:sp>
          <p:nvSpPr>
            <p:cNvPr id="15" name="Полилиния 3">
              <a:extLst>
                <a:ext uri="{FF2B5EF4-FFF2-40B4-BE49-F238E27FC236}">
                  <a16:creationId xmlns:a16="http://schemas.microsoft.com/office/drawing/2014/main" id="{4BB4494E-B27B-B4E8-823B-3C37F311D46B}"/>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a:extLst>
                <a:ext uri="{FF2B5EF4-FFF2-40B4-BE49-F238E27FC236}">
                  <a16:creationId xmlns:a16="http://schemas.microsoft.com/office/drawing/2014/main" id="{D18050B0-EF8C-60FA-F039-67EB7E526B52}"/>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a:extLst>
                <a:ext uri="{FF2B5EF4-FFF2-40B4-BE49-F238E27FC236}">
                  <a16:creationId xmlns:a16="http://schemas.microsoft.com/office/drawing/2014/main" id="{D59DFF81-1518-11B9-93F5-EDE1A26712A1}"/>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a:extLst>
              <a:ext uri="{FF2B5EF4-FFF2-40B4-BE49-F238E27FC236}">
                <a16:creationId xmlns:a16="http://schemas.microsoft.com/office/drawing/2014/main" id="{C790C985-4A86-AD98-07F9-2D458C11DB55}"/>
              </a:ext>
            </a:extLst>
          </p:cNvPr>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a:extLst>
              <a:ext uri="{FF2B5EF4-FFF2-40B4-BE49-F238E27FC236}">
                <a16:creationId xmlns:a16="http://schemas.microsoft.com/office/drawing/2014/main" id="{AE03F6B7-C478-011A-49F3-93AC25D4E03D}"/>
              </a:ext>
            </a:extLst>
          </p:cNvPr>
          <p:cNvCxnSpPr>
            <a:cxnSpLocks/>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28EAF5C3-2B6E-7BE8-5003-8102AC61085C}"/>
              </a:ext>
            </a:extLst>
          </p:cNvPr>
          <p:cNvCxnSpPr>
            <a:cxnSpLocks/>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4C85BA4-2C43-EDA8-98E0-0C541C01C1BD}"/>
                  </a:ext>
                </a:extLst>
              </p:cNvPr>
              <p:cNvSpPr txBox="1"/>
              <p:nvPr/>
            </p:nvSpPr>
            <p:spPr>
              <a:xfrm>
                <a:off x="1174751" y="316359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a:extLst>
                  <a:ext uri="{FF2B5EF4-FFF2-40B4-BE49-F238E27FC236}">
                    <a16:creationId xmlns:a16="http://schemas.microsoft.com/office/drawing/2014/main" id="{84C85BA4-2C43-EDA8-98E0-0C541C01C1BD}"/>
                  </a:ext>
                </a:extLst>
              </p:cNvPr>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78A8F04-5CC1-46F0-20CB-4FF1A20693AD}"/>
                  </a:ext>
                </a:extLst>
              </p:cNvPr>
              <p:cNvSpPr txBox="1"/>
              <p:nvPr/>
            </p:nvSpPr>
            <p:spPr>
              <a:xfrm>
                <a:off x="1174751" y="171625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a:extLst>
                  <a:ext uri="{FF2B5EF4-FFF2-40B4-BE49-F238E27FC236}">
                    <a16:creationId xmlns:a16="http://schemas.microsoft.com/office/drawing/2014/main" id="{178A8F04-5CC1-46F0-20CB-4FF1A20693AD}"/>
                  </a:ext>
                </a:extLst>
              </p:cNvPr>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a:blip r:embed="rId3"/>
                <a:stretch>
                  <a:fillRect/>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9AD15911-BB71-19C2-8780-DEE0ADCDF18F}"/>
              </a:ext>
            </a:extLst>
          </p:cNvPr>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4"/>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a:extLst>
              <a:ext uri="{FF2B5EF4-FFF2-40B4-BE49-F238E27FC236}">
                <a16:creationId xmlns:a16="http://schemas.microsoft.com/office/drawing/2014/main" id="{6135EC6C-EFE1-2EFB-2768-D3C3789394A9}"/>
              </a:ext>
            </a:extLst>
          </p:cNvPr>
          <p:cNvCxnSpPr>
            <a:cxnSpLocks/>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a:extLst>
              <a:ext uri="{FF2B5EF4-FFF2-40B4-BE49-F238E27FC236}">
                <a16:creationId xmlns:a16="http://schemas.microsoft.com/office/drawing/2014/main" id="{025E72D8-88FB-9629-646A-772B30419913}"/>
              </a:ext>
            </a:extLst>
          </p:cNvPr>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a:extLst>
              <a:ext uri="{FF2B5EF4-FFF2-40B4-BE49-F238E27FC236}">
                <a16:creationId xmlns:a16="http://schemas.microsoft.com/office/drawing/2014/main" id="{87F63BE4-D993-E891-4996-D6F098F977E8}"/>
              </a:ext>
            </a:extLst>
          </p:cNvPr>
          <p:cNvCxnSpPr>
            <a:cxnSpLocks/>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87258EF7-7BC3-0952-914E-71ED5DD8B70F}"/>
              </a:ext>
            </a:extLst>
          </p:cNvPr>
          <p:cNvCxnSpPr>
            <a:cxnSpLocks/>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9753289-138A-BB2A-71B1-463933E704D2}"/>
                  </a:ext>
                </a:extLst>
              </p:cNvPr>
              <p:cNvSpPr txBox="1"/>
              <p:nvPr/>
            </p:nvSpPr>
            <p:spPr>
              <a:xfrm>
                <a:off x="2981988"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a:extLst>
                  <a:ext uri="{FF2B5EF4-FFF2-40B4-BE49-F238E27FC236}">
                    <a16:creationId xmlns:a16="http://schemas.microsoft.com/office/drawing/2014/main" id="{B9753289-138A-BB2A-71B1-463933E704D2}"/>
                  </a:ext>
                </a:extLst>
              </p:cNvPr>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88F3BCB-A6BF-4991-A23C-43A078932284}"/>
                  </a:ext>
                </a:extLst>
              </p:cNvPr>
              <p:cNvSpPr txBox="1"/>
              <p:nvPr/>
            </p:nvSpPr>
            <p:spPr>
              <a:xfrm>
                <a:off x="2981988"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a:extLst>
                  <a:ext uri="{FF2B5EF4-FFF2-40B4-BE49-F238E27FC236}">
                    <a16:creationId xmlns:a16="http://schemas.microsoft.com/office/drawing/2014/main" id="{D88F3BCB-A6BF-4991-A23C-43A078932284}"/>
                  </a:ext>
                </a:extLst>
              </p:cNvPr>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a:blip r:embed="rId6"/>
                <a:stretch>
                  <a:fillRect/>
                </a:stretch>
              </a:blipFill>
            </p:spPr>
            <p:txBody>
              <a:bodyPr/>
              <a:lstStyle/>
              <a:p>
                <a:r>
                  <a:rPr lang="ru-RU">
                    <a:noFill/>
                  </a:rPr>
                  <a:t> </a:t>
                </a:r>
              </a:p>
            </p:txBody>
          </p:sp>
        </mc:Fallback>
      </mc:AlternateContent>
      <p:sp>
        <p:nvSpPr>
          <p:cNvPr id="37" name="Прямоугольник: скругленные углы 36">
            <a:extLst>
              <a:ext uri="{FF2B5EF4-FFF2-40B4-BE49-F238E27FC236}">
                <a16:creationId xmlns:a16="http://schemas.microsoft.com/office/drawing/2014/main" id="{AB65BE1C-8CDD-FCE4-27B2-4C4AA40EFC39}"/>
              </a:ext>
            </a:extLst>
          </p:cNvPr>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a:extLst>
              <a:ext uri="{FF2B5EF4-FFF2-40B4-BE49-F238E27FC236}">
                <a16:creationId xmlns:a16="http://schemas.microsoft.com/office/drawing/2014/main" id="{58FC2599-F8E8-C458-AF62-BADEA72ACD56}"/>
              </a:ext>
            </a:extLst>
          </p:cNvPr>
          <p:cNvCxnSpPr>
            <a:cxnSpLocks/>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BC0C64C7-55BE-C966-99C7-C98F9447EF81}"/>
              </a:ext>
            </a:extLst>
          </p:cNvPr>
          <p:cNvCxnSpPr>
            <a:cxnSpLocks/>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C6DEF13-6ED1-923B-9646-D7B43FE98D86}"/>
                  </a:ext>
                </a:extLst>
              </p:cNvPr>
              <p:cNvSpPr txBox="1"/>
              <p:nvPr/>
            </p:nvSpPr>
            <p:spPr>
              <a:xfrm>
                <a:off x="4423220" y="316161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a:extLst>
                  <a:ext uri="{FF2B5EF4-FFF2-40B4-BE49-F238E27FC236}">
                    <a16:creationId xmlns:a16="http://schemas.microsoft.com/office/drawing/2014/main" id="{DC6DEF13-6ED1-923B-9646-D7B43FE98D86}"/>
                  </a:ext>
                </a:extLst>
              </p:cNvPr>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0247BDB8-CBC1-CF16-35A9-25260C8FF563}"/>
                  </a:ext>
                </a:extLst>
              </p:cNvPr>
              <p:cNvSpPr txBox="1"/>
              <p:nvPr/>
            </p:nvSpPr>
            <p:spPr>
              <a:xfrm>
                <a:off x="4423220" y="1714272"/>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a:extLst>
                  <a:ext uri="{FF2B5EF4-FFF2-40B4-BE49-F238E27FC236}">
                    <a16:creationId xmlns:a16="http://schemas.microsoft.com/office/drawing/2014/main" id="{0247BDB8-CBC1-CF16-35A9-25260C8FF563}"/>
                  </a:ext>
                </a:extLst>
              </p:cNvPr>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a:blip r:embed="rId8"/>
                <a:stretch>
                  <a:fillRect/>
                </a:stretch>
              </a:blipFill>
            </p:spPr>
            <p:txBody>
              <a:bodyPr/>
              <a:lstStyle/>
              <a:p>
                <a:r>
                  <a:rPr lang="ru-RU">
                    <a:noFill/>
                  </a:rPr>
                  <a:t> </a:t>
                </a:r>
              </a:p>
            </p:txBody>
          </p:sp>
        </mc:Fallback>
      </mc:AlternateContent>
      <p:sp>
        <p:nvSpPr>
          <p:cNvPr id="42" name="Прямоугольник: скругленные углы 41">
            <a:extLst>
              <a:ext uri="{FF2B5EF4-FFF2-40B4-BE49-F238E27FC236}">
                <a16:creationId xmlns:a16="http://schemas.microsoft.com/office/drawing/2014/main" id="{31F05A0A-62D7-E01F-AB14-03336D4CC2ED}"/>
              </a:ext>
            </a:extLst>
          </p:cNvPr>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a:extLst>
              <a:ext uri="{FF2B5EF4-FFF2-40B4-BE49-F238E27FC236}">
                <a16:creationId xmlns:a16="http://schemas.microsoft.com/office/drawing/2014/main" id="{465C008F-FD26-8081-F5D3-5175916BD7BB}"/>
              </a:ext>
            </a:extLst>
          </p:cNvPr>
          <p:cNvCxnSpPr>
            <a:cxnSpLocks/>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91E42FEB-70D5-359E-1205-8084038C6DC2}"/>
              </a:ext>
            </a:extLst>
          </p:cNvPr>
          <p:cNvCxnSpPr>
            <a:cxnSpLocks/>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D5451164-A377-CD41-E295-9EBBEB3C39B8}"/>
                  </a:ext>
                </a:extLst>
              </p:cNvPr>
              <p:cNvSpPr txBox="1"/>
              <p:nvPr/>
            </p:nvSpPr>
            <p:spPr>
              <a:xfrm>
                <a:off x="5859296" y="316454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a:extLst>
                  <a:ext uri="{FF2B5EF4-FFF2-40B4-BE49-F238E27FC236}">
                    <a16:creationId xmlns:a16="http://schemas.microsoft.com/office/drawing/2014/main" id="{D5451164-A377-CD41-E295-9EBBEB3C39B8}"/>
                  </a:ext>
                </a:extLst>
              </p:cNvPr>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D176B01-0720-2BDA-B95B-8C486D54187C}"/>
                  </a:ext>
                </a:extLst>
              </p:cNvPr>
              <p:cNvSpPr txBox="1"/>
              <p:nvPr/>
            </p:nvSpPr>
            <p:spPr>
              <a:xfrm>
                <a:off x="5859296" y="1717208"/>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a:extLst>
                  <a:ext uri="{FF2B5EF4-FFF2-40B4-BE49-F238E27FC236}">
                    <a16:creationId xmlns:a16="http://schemas.microsoft.com/office/drawing/2014/main" id="{ED176B01-0720-2BDA-B95B-8C486D54187C}"/>
                  </a:ext>
                </a:extLst>
              </p:cNvPr>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a:blip r:embed="rId10"/>
                <a:stretch>
                  <a:fillRect/>
                </a:stretch>
              </a:blipFill>
            </p:spPr>
            <p:txBody>
              <a:bodyPr/>
              <a:lstStyle/>
              <a:p>
                <a:r>
                  <a:rPr lang="ru-RU">
                    <a:noFill/>
                  </a:rPr>
                  <a:t> </a:t>
                </a:r>
              </a:p>
            </p:txBody>
          </p:sp>
        </mc:Fallback>
      </mc:AlternateContent>
      <p:cxnSp>
        <p:nvCxnSpPr>
          <p:cNvPr id="2" name="Прямая со стрелкой 1">
            <a:extLst>
              <a:ext uri="{FF2B5EF4-FFF2-40B4-BE49-F238E27FC236}">
                <a16:creationId xmlns:a16="http://schemas.microsoft.com/office/drawing/2014/main" id="{AABB662D-2ABD-6823-BA24-8A3098C33112}"/>
              </a:ext>
            </a:extLst>
          </p:cNvPr>
          <p:cNvCxnSpPr>
            <a:cxnSpLocks/>
            <a:stCxn id="31" idx="3"/>
            <a:endCxn id="37" idx="1"/>
          </p:cNvCxnSpPr>
          <p:nvPr/>
        </p:nvCxnSpPr>
        <p:spPr>
          <a:xfrm>
            <a:off x="3494388" y="2571750"/>
            <a:ext cx="7212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a:extLst>
              <a:ext uri="{FF2B5EF4-FFF2-40B4-BE49-F238E27FC236}">
                <a16:creationId xmlns:a16="http://schemas.microsoft.com/office/drawing/2014/main" id="{1B1AD00F-2BDE-6C69-A734-96237054670B}"/>
              </a:ext>
            </a:extLst>
          </p:cNvPr>
          <p:cNvCxnSpPr>
            <a:cxnSpLocks/>
            <a:stCxn id="37" idx="3"/>
            <a:endCxn id="42" idx="1"/>
          </p:cNvCxnSpPr>
          <p:nvPr/>
        </p:nvCxnSpPr>
        <p:spPr>
          <a:xfrm>
            <a:off x="4935620" y="2571750"/>
            <a:ext cx="716076" cy="29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472B2F4-411C-0FD0-5EB3-8FD602871728}"/>
                  </a:ext>
                </a:extLst>
              </p:cNvPr>
              <p:cNvSpPr txBox="1"/>
              <p:nvPr/>
            </p:nvSpPr>
            <p:spPr>
              <a:xfrm>
                <a:off x="3868617" y="3899367"/>
                <a:ext cx="1411164"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r>
                        <a:rPr lang="en-US" sz="1050" b="1" i="1" smtClean="0">
                          <a:latin typeface="Cambria Math" panose="02040503050406030204" pitchFamily="18" charset="0"/>
                        </a:rPr>
                        <m:t>=</m:t>
                      </m:r>
                      <m:d>
                        <m:dPr>
                          <m:ctrlPr>
                            <a:rPr lang="en-US" sz="1050" b="1" i="1" smtClean="0">
                              <a:latin typeface="Cambria Math" panose="02040503050406030204" pitchFamily="18" charset="0"/>
                            </a:rPr>
                          </m:ctrlPr>
                        </m:dPr>
                        <m:e>
                          <m:m>
                            <m:mPr>
                              <m:mcs>
                                <m:mc>
                                  <m:mcPr>
                                    <m:count m:val="2"/>
                                    <m:mcJc m:val="center"/>
                                  </m:mcPr>
                                </m:mc>
                              </m:mcs>
                              <m:ctrlPr>
                                <a:rPr lang="en-US" sz="1050" b="1" i="1" smtClean="0">
                                  <a:latin typeface="Cambria Math" panose="02040503050406030204" pitchFamily="18" charset="0"/>
                                </a:rPr>
                              </m:ctrlPr>
                            </m:mPr>
                            <m:mr>
                              <m:e>
                                <m:sSub>
                                  <m:sSubPr>
                                    <m:ctrlPr>
                                      <a:rPr lang="en-US" sz="1050" b="1" i="1">
                                        <a:latin typeface="Cambria Math" panose="02040503050406030204" pitchFamily="18" charset="0"/>
                                      </a:rPr>
                                    </m:ctrlPr>
                                  </m:sSubPr>
                                  <m:e>
                                    <m:r>
                                      <a:rPr lang="en-US" sz="1050" b="1" i="1">
                                        <a:latin typeface="Cambria Math" panose="02040503050406030204" pitchFamily="18" charset="0"/>
                                      </a:rPr>
                                      <m:t>𝒙</m:t>
                                    </m:r>
                                  </m:e>
                                  <m:sub>
                                    <m:r>
                                      <a:rPr lang="en-US" sz="1050" i="1">
                                        <a:latin typeface="Cambria Math" panose="02040503050406030204" pitchFamily="18" charset="0"/>
                                      </a:rPr>
                                      <m:t>𝑡</m:t>
                                    </m:r>
                                  </m:sub>
                                </m:sSub>
                                <m:r>
                                  <a:rPr lang="en-US" sz="1050" b="1" i="1" smtClean="0">
                                    <a:latin typeface="Cambria Math" panose="02040503050406030204" pitchFamily="18" charset="0"/>
                                  </a:rPr>
                                  <m:t>,</m:t>
                                </m:r>
                              </m:e>
                              <m:e>
                                <m:sSub>
                                  <m:sSubPr>
                                    <m:ctrlPr>
                                      <a:rPr lang="en-US" sz="1050" b="1" i="1">
                                        <a:latin typeface="Cambria Math" panose="02040503050406030204" pitchFamily="18" charset="0"/>
                                      </a:rPr>
                                    </m:ctrlPr>
                                  </m:sSubPr>
                                  <m:e>
                                    <m:r>
                                      <a:rPr lang="en-US" sz="1050" b="1" i="1" smtClean="0">
                                        <a:latin typeface="Cambria Math" panose="02040503050406030204" pitchFamily="18" charset="0"/>
                                      </a:rPr>
                                      <m:t>𝒔</m:t>
                                    </m:r>
                                  </m:e>
                                  <m:sub>
                                    <m:r>
                                      <a:rPr lang="en-US" sz="1050" i="1">
                                        <a:latin typeface="Cambria Math" panose="02040503050406030204" pitchFamily="18" charset="0"/>
                                      </a:rPr>
                                      <m:t>𝑡</m:t>
                                    </m:r>
                                    <m:r>
                                      <a:rPr lang="en-US" sz="1050" b="0" i="1" smtClean="0">
                                        <a:latin typeface="Cambria Math" panose="02040503050406030204" pitchFamily="18" charset="0"/>
                                      </a:rPr>
                                      <m:t>−1</m:t>
                                    </m:r>
                                  </m:sub>
                                </m:sSub>
                              </m:e>
                            </m:mr>
                          </m:m>
                        </m:e>
                      </m:d>
                    </m:oMath>
                  </m:oMathPara>
                </a14:m>
                <a:endParaRPr lang="ru-RU" sz="1050" b="1" dirty="0"/>
              </a:p>
            </p:txBody>
          </p:sp>
        </mc:Choice>
        <mc:Fallback>
          <p:sp>
            <p:nvSpPr>
              <p:cNvPr id="12" name="TextBox 11">
                <a:extLst>
                  <a:ext uri="{FF2B5EF4-FFF2-40B4-BE49-F238E27FC236}">
                    <a16:creationId xmlns:a16="http://schemas.microsoft.com/office/drawing/2014/main" id="{2472B2F4-411C-0FD0-5EB3-8FD602871728}"/>
                  </a:ext>
                </a:extLst>
              </p:cNvPr>
              <p:cNvSpPr txBox="1">
                <a:spLocks noRot="1" noChangeAspect="1" noMove="1" noResize="1" noEditPoints="1" noAdjustHandles="1" noChangeArrowheads="1" noChangeShapeType="1" noTextEdit="1"/>
              </p:cNvSpPr>
              <p:nvPr/>
            </p:nvSpPr>
            <p:spPr>
              <a:xfrm>
                <a:off x="3868617" y="3899367"/>
                <a:ext cx="1411164" cy="253916"/>
              </a:xfrm>
              <a:prstGeom prst="rect">
                <a:avLst/>
              </a:prstGeom>
              <a:blipFill>
                <a:blip r:embed="rId11"/>
                <a:stretch>
                  <a:fillRect/>
                </a:stretch>
              </a:blipFill>
            </p:spPr>
            <p:txBody>
              <a:bodyPr/>
              <a:lstStyle/>
              <a:p>
                <a:r>
                  <a:rPr lang="ru-RU">
                    <a:noFill/>
                  </a:rPr>
                  <a:t> </a:t>
                </a:r>
              </a:p>
            </p:txBody>
          </p:sp>
        </mc:Fallback>
      </mc:AlternateContent>
      <p:cxnSp>
        <p:nvCxnSpPr>
          <p:cNvPr id="21" name="Соединитель: уступ 20">
            <a:extLst>
              <a:ext uri="{FF2B5EF4-FFF2-40B4-BE49-F238E27FC236}">
                <a16:creationId xmlns:a16="http://schemas.microsoft.com/office/drawing/2014/main" id="{1DE14234-CAA9-D804-A63A-EC22D481252B}"/>
              </a:ext>
            </a:extLst>
          </p:cNvPr>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26A2F50-01C4-FCA5-059E-8AAB9A4DFA0D}"/>
                  </a:ext>
                </a:extLst>
              </p:cNvPr>
              <p:cNvSpPr txBox="1"/>
              <p:nvPr/>
            </p:nvSpPr>
            <p:spPr>
              <a:xfrm>
                <a:off x="1687151" y="2317834"/>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4" name="TextBox 3">
                <a:extLst>
                  <a:ext uri="{FF2B5EF4-FFF2-40B4-BE49-F238E27FC236}">
                    <a16:creationId xmlns:a16="http://schemas.microsoft.com/office/drawing/2014/main" id="{326A2F50-01C4-FCA5-059E-8AAB9A4DFA0D}"/>
                  </a:ext>
                </a:extLst>
              </p:cNvPr>
              <p:cNvSpPr txBox="1">
                <a:spLocks noRot="1" noChangeAspect="1" noMove="1" noResize="1" noEditPoints="1" noAdjustHandles="1" noChangeArrowheads="1" noChangeShapeType="1" noTextEdit="1"/>
              </p:cNvSpPr>
              <p:nvPr/>
            </p:nvSpPr>
            <p:spPr>
              <a:xfrm>
                <a:off x="1687151" y="2317834"/>
                <a:ext cx="304800" cy="25391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3B3C2CC-A1C0-6E52-16B9-95056F7F8161}"/>
                  </a:ext>
                </a:extLst>
              </p:cNvPr>
              <p:cNvSpPr txBox="1"/>
              <p:nvPr/>
            </p:nvSpPr>
            <p:spPr>
              <a:xfrm>
                <a:off x="3501046" y="2315143"/>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0</m:t>
                          </m:r>
                        </m:sub>
                      </m:sSub>
                    </m:oMath>
                  </m:oMathPara>
                </a14:m>
                <a:endParaRPr lang="ru-RU" sz="1050" b="1" dirty="0"/>
              </a:p>
            </p:txBody>
          </p:sp>
        </mc:Choice>
        <mc:Fallback>
          <p:sp>
            <p:nvSpPr>
              <p:cNvPr id="5" name="TextBox 4">
                <a:extLst>
                  <a:ext uri="{FF2B5EF4-FFF2-40B4-BE49-F238E27FC236}">
                    <a16:creationId xmlns:a16="http://schemas.microsoft.com/office/drawing/2014/main" id="{B3B3C2CC-A1C0-6E52-16B9-95056F7F8161}"/>
                  </a:ext>
                </a:extLst>
              </p:cNvPr>
              <p:cNvSpPr txBox="1">
                <a:spLocks noRot="1" noChangeAspect="1" noMove="1" noResize="1" noEditPoints="1" noAdjustHandles="1" noChangeArrowheads="1" noChangeShapeType="1" noTextEdit="1"/>
              </p:cNvSpPr>
              <p:nvPr/>
            </p:nvSpPr>
            <p:spPr>
              <a:xfrm>
                <a:off x="3501046" y="2315143"/>
                <a:ext cx="304800" cy="253916"/>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A6BD051-960E-66E2-DAD2-0B7B49BF1732}"/>
                  </a:ext>
                </a:extLst>
              </p:cNvPr>
              <p:cNvSpPr txBox="1"/>
              <p:nvPr/>
            </p:nvSpPr>
            <p:spPr>
              <a:xfrm>
                <a:off x="4942134" y="2317459"/>
                <a:ext cx="3048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1</m:t>
                          </m:r>
                        </m:sub>
                      </m:sSub>
                    </m:oMath>
                  </m:oMathPara>
                </a14:m>
                <a:endParaRPr lang="ru-RU" sz="1050" b="1" dirty="0"/>
              </a:p>
            </p:txBody>
          </p:sp>
        </mc:Choice>
        <mc:Fallback>
          <p:sp>
            <p:nvSpPr>
              <p:cNvPr id="7" name="TextBox 6">
                <a:extLst>
                  <a:ext uri="{FF2B5EF4-FFF2-40B4-BE49-F238E27FC236}">
                    <a16:creationId xmlns:a16="http://schemas.microsoft.com/office/drawing/2014/main" id="{BA6BD051-960E-66E2-DAD2-0B7B49BF1732}"/>
                  </a:ext>
                </a:extLst>
              </p:cNvPr>
              <p:cNvSpPr txBox="1">
                <a:spLocks noRot="1" noChangeAspect="1" noMove="1" noResize="1" noEditPoints="1" noAdjustHandles="1" noChangeArrowheads="1" noChangeShapeType="1" noTextEdit="1"/>
              </p:cNvSpPr>
              <p:nvPr/>
            </p:nvSpPr>
            <p:spPr>
              <a:xfrm>
                <a:off x="4942134" y="2317459"/>
                <a:ext cx="304800" cy="253916"/>
              </a:xfrm>
              <a:prstGeom prst="rect">
                <a:avLst/>
              </a:prstGeom>
              <a:blipFill>
                <a:blip r:embed="rId1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344705993"/>
      </p:ext>
    </p:extLst>
  </p:cSld>
  <p:clrMapOvr>
    <a:masterClrMapping/>
  </p:clrMapOvr>
</p:sld>
</file>

<file path=ppt/theme/theme1.xml><?xml version="1.0" encoding="utf-8"?>
<a:theme xmlns:a="http://schemas.openxmlformats.org/drawingml/2006/main" name="Институт искусственного интеллекта">
  <a:themeElements>
    <a:clrScheme name="Пользовательские 1">
      <a:dk1>
        <a:srgbClr val="000000"/>
      </a:dk1>
      <a:lt1>
        <a:srgbClr val="40BA20"/>
      </a:lt1>
      <a:dk2>
        <a:srgbClr val="38B0F8"/>
      </a:dk2>
      <a:lt2>
        <a:srgbClr val="FFFFFF"/>
      </a:lt2>
      <a:accent1>
        <a:srgbClr val="0069AB"/>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1" id="{36CB1995-C81F-3447-B4B4-8FF06F65E22F}" vid="{9EE96591-A24D-C74E-A6DC-C2B85A15E879}"/>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6000</TotalTime>
  <Words>1418</Words>
  <Application>Microsoft Office PowerPoint</Application>
  <PresentationFormat>Экран (16:9)</PresentationFormat>
  <Paragraphs>311</Paragraphs>
  <Slides>35</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35</vt:i4>
      </vt:variant>
    </vt:vector>
  </HeadingPairs>
  <TitlesOfParts>
    <vt:vector size="42" baseType="lpstr">
      <vt:lpstr>Arial</vt:lpstr>
      <vt:lpstr>Roboto</vt:lpstr>
      <vt:lpstr>Calibri</vt:lpstr>
      <vt:lpstr>IBM Plex Sans</vt:lpstr>
      <vt:lpstr>Cambria Math</vt:lpstr>
      <vt:lpstr>Montserrat</vt:lpstr>
      <vt:lpstr>Институт искусственного интеллекта</vt:lpstr>
      <vt:lpstr>Machine Learning 2024 (ML-2024) Lecture 9. Recurrent neural networks</vt:lpstr>
      <vt:lpstr>Agenda</vt:lpstr>
      <vt:lpstr>Презентация PowerPoint</vt:lpstr>
      <vt:lpstr>Презентация PowerPoint</vt:lpstr>
      <vt:lpstr>Презентация PowerPoint</vt:lpstr>
      <vt:lpstr>Презентация PowerPoint</vt:lpstr>
      <vt:lpstr>Презентация PowerPoint</vt:lpstr>
      <vt:lpstr>Agenda</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Agenda</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elena kornaeva</cp:lastModifiedBy>
  <cp:revision>125</cp:revision>
  <cp:lastPrinted>2023-01-13T14:30:55Z</cp:lastPrinted>
  <dcterms:created xsi:type="dcterms:W3CDTF">2023-01-13T07:53:40Z</dcterms:created>
  <dcterms:modified xsi:type="dcterms:W3CDTF">2024-10-21T22:55:40Z</dcterms:modified>
</cp:coreProperties>
</file>